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1D419-2BE4-4BC4-A1E2-7A3AFF0D3DE2}"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US"/>
        </a:p>
      </dgm:t>
    </dgm:pt>
    <dgm:pt modelId="{1E1EBF78-8CEE-443B-B10C-0AAAC39762C2}">
      <dgm:prSet phldrT="[Text]">
        <dgm:style>
          <a:lnRef idx="0">
            <a:schemeClr val="accent2"/>
          </a:lnRef>
          <a:fillRef idx="3">
            <a:schemeClr val="accent2"/>
          </a:fillRef>
          <a:effectRef idx="3">
            <a:schemeClr val="accent2"/>
          </a:effectRef>
          <a:fontRef idx="minor">
            <a:schemeClr val="lt1"/>
          </a:fontRef>
        </dgm:style>
      </dgm:prSet>
      <dgm:spPr/>
      <dgm:t>
        <a:bodyPr/>
        <a:lstStyle/>
        <a:p>
          <a:pPr algn="l"/>
          <a:r>
            <a:rPr lang="en-US" dirty="0" smtClean="0"/>
            <a:t>ERT aims to</a:t>
          </a:r>
          <a:r>
            <a:rPr lang="tr-TR" dirty="0" smtClean="0"/>
            <a:t>:</a:t>
          </a:r>
          <a:endParaRPr lang="en-US" dirty="0"/>
        </a:p>
      </dgm:t>
    </dgm:pt>
    <dgm:pt modelId="{157F64A3-F557-4751-8583-895F64C3092A}" type="parTrans" cxnId="{A4D920B7-8B57-4855-B3A4-8C22AF13A1A0}">
      <dgm:prSet/>
      <dgm:spPr/>
      <dgm:t>
        <a:bodyPr/>
        <a:lstStyle/>
        <a:p>
          <a:endParaRPr lang="en-US"/>
        </a:p>
      </dgm:t>
    </dgm:pt>
    <dgm:pt modelId="{88388235-6EA1-4BE7-8ADE-4B8F3F2C3CDB}" type="sibTrans" cxnId="{A4D920B7-8B57-4855-B3A4-8C22AF13A1A0}">
      <dgm:prSet/>
      <dgm:spPr/>
      <dgm:t>
        <a:bodyPr/>
        <a:lstStyle/>
        <a:p>
          <a:endParaRPr lang="en-US"/>
        </a:p>
      </dgm:t>
    </dgm:pt>
    <dgm:pt modelId="{248587F2-97E1-4CDD-B391-440B1D1BD32B}">
      <dgm:prSet phldrT="[Text]">
        <dgm:style>
          <a:lnRef idx="0">
            <a:schemeClr val="accent2"/>
          </a:lnRef>
          <a:fillRef idx="3">
            <a:schemeClr val="accent2"/>
          </a:fillRef>
          <a:effectRef idx="3">
            <a:schemeClr val="accent2"/>
          </a:effectRef>
          <a:fontRef idx="minor">
            <a:schemeClr val="lt1"/>
          </a:fontRef>
        </dgm:style>
      </dgm:prSet>
      <dgm:spPr/>
      <dgm:t>
        <a:bodyPr/>
        <a:lstStyle/>
        <a:p>
          <a:pPr algn="just"/>
          <a:r>
            <a:rPr lang="en-US" dirty="0" smtClean="0"/>
            <a:t>raise environmental awareness of water conservation</a:t>
          </a:r>
          <a:r>
            <a:rPr lang="tr-TR" dirty="0" smtClean="0"/>
            <a:t>.</a:t>
          </a:r>
          <a:r>
            <a:rPr lang="en-US" dirty="0" smtClean="0"/>
            <a:t> </a:t>
          </a:r>
          <a:endParaRPr lang="en-US" dirty="0"/>
        </a:p>
      </dgm:t>
    </dgm:pt>
    <dgm:pt modelId="{965609B9-D79B-42ED-B9C0-387C26292234}" type="parTrans" cxnId="{7F3A98BA-E137-440B-BEE9-2006DB030D27}">
      <dgm:prSet/>
      <dgm:spPr/>
      <dgm:t>
        <a:bodyPr/>
        <a:lstStyle/>
        <a:p>
          <a:endParaRPr lang="en-US"/>
        </a:p>
      </dgm:t>
    </dgm:pt>
    <dgm:pt modelId="{1A7853E0-E8E1-4C7F-B02E-63E13C9EF238}" type="sibTrans" cxnId="{7F3A98BA-E137-440B-BEE9-2006DB030D27}">
      <dgm:prSet/>
      <dgm:spPr/>
      <dgm:t>
        <a:bodyPr/>
        <a:lstStyle/>
        <a:p>
          <a:endParaRPr lang="en-US"/>
        </a:p>
      </dgm:t>
    </dgm:pt>
    <dgm:pt modelId="{EB933C90-5C27-41E4-90FB-83453AC906AF}">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develop an easy solution that can be applied in each house to save water. </a:t>
          </a:r>
          <a:endParaRPr lang="en-US" dirty="0"/>
        </a:p>
      </dgm:t>
    </dgm:pt>
    <dgm:pt modelId="{37AC4EC7-F360-4D7C-A94E-4C7CEAAE9AE6}" type="parTrans" cxnId="{57B900A9-F82F-407A-9555-83D2C706044C}">
      <dgm:prSet/>
      <dgm:spPr/>
      <dgm:t>
        <a:bodyPr/>
        <a:lstStyle/>
        <a:p>
          <a:endParaRPr lang="en-US"/>
        </a:p>
      </dgm:t>
    </dgm:pt>
    <dgm:pt modelId="{592FD496-0E43-4EF2-86A8-38217337406F}" type="sibTrans" cxnId="{57B900A9-F82F-407A-9555-83D2C706044C}">
      <dgm:prSet/>
      <dgm:spPr/>
      <dgm:t>
        <a:bodyPr/>
        <a:lstStyle/>
        <a:p>
          <a:endParaRPr lang="en-US"/>
        </a:p>
      </dgm:t>
    </dgm:pt>
    <dgm:pt modelId="{A195680E-6D2A-4EC9-928E-6AB2AA322F84}" type="pres">
      <dgm:prSet presAssocID="{5F81D419-2BE4-4BC4-A1E2-7A3AFF0D3DE2}" presName="layout" presStyleCnt="0">
        <dgm:presLayoutVars>
          <dgm:chMax/>
          <dgm:chPref/>
          <dgm:dir/>
          <dgm:animOne val="branch"/>
          <dgm:animLvl val="lvl"/>
          <dgm:resizeHandles/>
        </dgm:presLayoutVars>
      </dgm:prSet>
      <dgm:spPr/>
      <dgm:t>
        <a:bodyPr/>
        <a:lstStyle/>
        <a:p>
          <a:endParaRPr lang="en-US"/>
        </a:p>
      </dgm:t>
    </dgm:pt>
    <dgm:pt modelId="{C17077C3-F97E-4ACE-96D7-7F25D50F4A2D}" type="pres">
      <dgm:prSet presAssocID="{1E1EBF78-8CEE-443B-B10C-0AAAC39762C2}" presName="root" presStyleCnt="0">
        <dgm:presLayoutVars>
          <dgm:chMax/>
          <dgm:chPref val="4"/>
        </dgm:presLayoutVars>
      </dgm:prSet>
      <dgm:spPr/>
    </dgm:pt>
    <dgm:pt modelId="{65F1E6CD-7C84-4401-BC73-5201F2371939}" type="pres">
      <dgm:prSet presAssocID="{1E1EBF78-8CEE-443B-B10C-0AAAC39762C2}" presName="rootComposite" presStyleCnt="0">
        <dgm:presLayoutVars/>
      </dgm:prSet>
      <dgm:spPr/>
    </dgm:pt>
    <dgm:pt modelId="{5481E52A-999F-41C8-8BAD-A4E644273270}" type="pres">
      <dgm:prSet presAssocID="{1E1EBF78-8CEE-443B-B10C-0AAAC39762C2}" presName="rootText" presStyleLbl="node0" presStyleIdx="0" presStyleCnt="1">
        <dgm:presLayoutVars>
          <dgm:chMax/>
          <dgm:chPref val="4"/>
        </dgm:presLayoutVars>
      </dgm:prSet>
      <dgm:spPr/>
      <dgm:t>
        <a:bodyPr/>
        <a:lstStyle/>
        <a:p>
          <a:endParaRPr lang="en-US"/>
        </a:p>
      </dgm:t>
    </dgm:pt>
    <dgm:pt modelId="{A24EA002-6063-4DCF-9A0D-B49577142BB6}" type="pres">
      <dgm:prSet presAssocID="{1E1EBF78-8CEE-443B-B10C-0AAAC39762C2}" presName="childShape" presStyleCnt="0">
        <dgm:presLayoutVars>
          <dgm:chMax val="0"/>
          <dgm:chPref val="0"/>
        </dgm:presLayoutVars>
      </dgm:prSet>
      <dgm:spPr/>
    </dgm:pt>
    <dgm:pt modelId="{ACA7AB89-9C8F-453F-9035-DA402B191B20}" type="pres">
      <dgm:prSet presAssocID="{248587F2-97E1-4CDD-B391-440B1D1BD32B}" presName="childComposite" presStyleCnt="0">
        <dgm:presLayoutVars>
          <dgm:chMax val="0"/>
          <dgm:chPref val="0"/>
        </dgm:presLayoutVars>
      </dgm:prSet>
      <dgm:spPr/>
    </dgm:pt>
    <dgm:pt modelId="{4B93F4D7-22A5-4B59-9EEC-9A20695997E1}" type="pres">
      <dgm:prSet presAssocID="{248587F2-97E1-4CDD-B391-440B1D1BD32B}" presName="Image" presStyleLbl="node1" presStyleIdx="0" presStyleCnt="2">
        <dgm:style>
          <a:lnRef idx="0">
            <a:schemeClr val="accent2"/>
          </a:lnRef>
          <a:fillRef idx="3">
            <a:schemeClr val="accent2"/>
          </a:fillRef>
          <a:effectRef idx="3">
            <a:schemeClr val="accent2"/>
          </a:effectRef>
          <a:fontRef idx="minor">
            <a:schemeClr val="lt1"/>
          </a:fontRef>
        </dgm:style>
      </dgm:prSet>
      <dgm:spPr>
        <a:blipFill rotWithShape="1">
          <a:blip xmlns:r="http://schemas.openxmlformats.org/officeDocument/2006/relationships" r:embed="rId1"/>
          <a:stretch>
            <a:fillRect/>
          </a:stretch>
        </a:blipFill>
      </dgm:spPr>
    </dgm:pt>
    <dgm:pt modelId="{D61C6227-874E-46A5-9EED-33B627EA44EB}" type="pres">
      <dgm:prSet presAssocID="{248587F2-97E1-4CDD-B391-440B1D1BD32B}" presName="childText" presStyleLbl="lnNode1" presStyleIdx="0" presStyleCnt="2">
        <dgm:presLayoutVars>
          <dgm:chMax val="0"/>
          <dgm:chPref val="0"/>
          <dgm:bulletEnabled val="1"/>
        </dgm:presLayoutVars>
      </dgm:prSet>
      <dgm:spPr/>
      <dgm:t>
        <a:bodyPr/>
        <a:lstStyle/>
        <a:p>
          <a:endParaRPr lang="en-US"/>
        </a:p>
      </dgm:t>
    </dgm:pt>
    <dgm:pt modelId="{D0ADDC8B-B6E1-41FD-A66B-9B76E9A80A19}" type="pres">
      <dgm:prSet presAssocID="{EB933C90-5C27-41E4-90FB-83453AC906AF}" presName="childComposite" presStyleCnt="0">
        <dgm:presLayoutVars>
          <dgm:chMax val="0"/>
          <dgm:chPref val="0"/>
        </dgm:presLayoutVars>
      </dgm:prSet>
      <dgm:spPr/>
    </dgm:pt>
    <dgm:pt modelId="{4195A3FA-BF6A-430C-BC36-8108AA7F447B}" type="pres">
      <dgm:prSet presAssocID="{EB933C90-5C27-41E4-90FB-83453AC906AF}" presName="Image" presStyleLbl="node1" presStyleIdx="1" presStyleCnt="2">
        <dgm:style>
          <a:lnRef idx="0">
            <a:schemeClr val="accent2"/>
          </a:lnRef>
          <a:fillRef idx="3">
            <a:schemeClr val="accent2"/>
          </a:fillRef>
          <a:effectRef idx="3">
            <a:schemeClr val="accent2"/>
          </a:effectRef>
          <a:fontRef idx="minor">
            <a:schemeClr val="lt1"/>
          </a:fontRef>
        </dgm:style>
      </dgm:prSet>
      <dgm:spPr>
        <a:blipFill rotWithShape="1">
          <a:blip xmlns:r="http://schemas.openxmlformats.org/officeDocument/2006/relationships" r:embed="rId2"/>
          <a:stretch>
            <a:fillRect/>
          </a:stretch>
        </a:blipFill>
      </dgm:spPr>
    </dgm:pt>
    <dgm:pt modelId="{F7A36FED-36B0-4DF1-8B20-0FCE7CA7A2C1}" type="pres">
      <dgm:prSet presAssocID="{EB933C90-5C27-41E4-90FB-83453AC906AF}" presName="childText" presStyleLbl="lnNode1" presStyleIdx="1" presStyleCnt="2">
        <dgm:presLayoutVars>
          <dgm:chMax val="0"/>
          <dgm:chPref val="0"/>
          <dgm:bulletEnabled val="1"/>
        </dgm:presLayoutVars>
      </dgm:prSet>
      <dgm:spPr/>
      <dgm:t>
        <a:bodyPr/>
        <a:lstStyle/>
        <a:p>
          <a:endParaRPr lang="en-US"/>
        </a:p>
      </dgm:t>
    </dgm:pt>
  </dgm:ptLst>
  <dgm:cxnLst>
    <dgm:cxn modelId="{4295108B-6E4E-45F8-93B4-AC08510F7555}" type="presOf" srcId="{5F81D419-2BE4-4BC4-A1E2-7A3AFF0D3DE2}" destId="{A195680E-6D2A-4EC9-928E-6AB2AA322F84}" srcOrd="0" destOrd="0" presId="urn:microsoft.com/office/officeart/2008/layout/PictureAccentList"/>
    <dgm:cxn modelId="{0466A843-2D8E-4EBF-9B60-3ACD24569144}" type="presOf" srcId="{EB933C90-5C27-41E4-90FB-83453AC906AF}" destId="{F7A36FED-36B0-4DF1-8B20-0FCE7CA7A2C1}" srcOrd="0" destOrd="0" presId="urn:microsoft.com/office/officeart/2008/layout/PictureAccentList"/>
    <dgm:cxn modelId="{57B900A9-F82F-407A-9555-83D2C706044C}" srcId="{1E1EBF78-8CEE-443B-B10C-0AAAC39762C2}" destId="{EB933C90-5C27-41E4-90FB-83453AC906AF}" srcOrd="1" destOrd="0" parTransId="{37AC4EC7-F360-4D7C-A94E-4C7CEAAE9AE6}" sibTransId="{592FD496-0E43-4EF2-86A8-38217337406F}"/>
    <dgm:cxn modelId="{1334FA8A-980E-4D4D-A8F3-1339F4F0C8CC}" type="presOf" srcId="{248587F2-97E1-4CDD-B391-440B1D1BD32B}" destId="{D61C6227-874E-46A5-9EED-33B627EA44EB}" srcOrd="0" destOrd="0" presId="urn:microsoft.com/office/officeart/2008/layout/PictureAccentList"/>
    <dgm:cxn modelId="{7F3A98BA-E137-440B-BEE9-2006DB030D27}" srcId="{1E1EBF78-8CEE-443B-B10C-0AAAC39762C2}" destId="{248587F2-97E1-4CDD-B391-440B1D1BD32B}" srcOrd="0" destOrd="0" parTransId="{965609B9-D79B-42ED-B9C0-387C26292234}" sibTransId="{1A7853E0-E8E1-4C7F-B02E-63E13C9EF238}"/>
    <dgm:cxn modelId="{4FE1BC8A-B07A-452B-90AA-2572C6215E8B}" type="presOf" srcId="{1E1EBF78-8CEE-443B-B10C-0AAAC39762C2}" destId="{5481E52A-999F-41C8-8BAD-A4E644273270}" srcOrd="0" destOrd="0" presId="urn:microsoft.com/office/officeart/2008/layout/PictureAccentList"/>
    <dgm:cxn modelId="{A4D920B7-8B57-4855-B3A4-8C22AF13A1A0}" srcId="{5F81D419-2BE4-4BC4-A1E2-7A3AFF0D3DE2}" destId="{1E1EBF78-8CEE-443B-B10C-0AAAC39762C2}" srcOrd="0" destOrd="0" parTransId="{157F64A3-F557-4751-8583-895F64C3092A}" sibTransId="{88388235-6EA1-4BE7-8ADE-4B8F3F2C3CDB}"/>
    <dgm:cxn modelId="{266FB1B5-83A0-4910-94F1-8B61998129F6}" type="presParOf" srcId="{A195680E-6D2A-4EC9-928E-6AB2AA322F84}" destId="{C17077C3-F97E-4ACE-96D7-7F25D50F4A2D}" srcOrd="0" destOrd="0" presId="urn:microsoft.com/office/officeart/2008/layout/PictureAccentList"/>
    <dgm:cxn modelId="{62E0A7CC-415F-405B-8160-45B7BDE4F3D2}" type="presParOf" srcId="{C17077C3-F97E-4ACE-96D7-7F25D50F4A2D}" destId="{65F1E6CD-7C84-4401-BC73-5201F2371939}" srcOrd="0" destOrd="0" presId="urn:microsoft.com/office/officeart/2008/layout/PictureAccentList"/>
    <dgm:cxn modelId="{A61960B4-122E-4C0B-AF83-256C24570921}" type="presParOf" srcId="{65F1E6CD-7C84-4401-BC73-5201F2371939}" destId="{5481E52A-999F-41C8-8BAD-A4E644273270}" srcOrd="0" destOrd="0" presId="urn:microsoft.com/office/officeart/2008/layout/PictureAccentList"/>
    <dgm:cxn modelId="{394E3392-9980-487D-8F7C-67844BB6B879}" type="presParOf" srcId="{C17077C3-F97E-4ACE-96D7-7F25D50F4A2D}" destId="{A24EA002-6063-4DCF-9A0D-B49577142BB6}" srcOrd="1" destOrd="0" presId="urn:microsoft.com/office/officeart/2008/layout/PictureAccentList"/>
    <dgm:cxn modelId="{C3236DFE-0730-4AB4-8A9A-01D2D3FB0C12}" type="presParOf" srcId="{A24EA002-6063-4DCF-9A0D-B49577142BB6}" destId="{ACA7AB89-9C8F-453F-9035-DA402B191B20}" srcOrd="0" destOrd="0" presId="urn:microsoft.com/office/officeart/2008/layout/PictureAccentList"/>
    <dgm:cxn modelId="{BE34D4E1-2A46-4327-AE68-DD66CEE4355B}" type="presParOf" srcId="{ACA7AB89-9C8F-453F-9035-DA402B191B20}" destId="{4B93F4D7-22A5-4B59-9EEC-9A20695997E1}" srcOrd="0" destOrd="0" presId="urn:microsoft.com/office/officeart/2008/layout/PictureAccentList"/>
    <dgm:cxn modelId="{D0E334E1-9E7E-4A80-9EDE-3C6A809D7749}" type="presParOf" srcId="{ACA7AB89-9C8F-453F-9035-DA402B191B20}" destId="{D61C6227-874E-46A5-9EED-33B627EA44EB}" srcOrd="1" destOrd="0" presId="urn:microsoft.com/office/officeart/2008/layout/PictureAccentList"/>
    <dgm:cxn modelId="{29143DDE-36C1-4D1E-999B-BB479FE3CB3E}" type="presParOf" srcId="{A24EA002-6063-4DCF-9A0D-B49577142BB6}" destId="{D0ADDC8B-B6E1-41FD-A66B-9B76E9A80A19}" srcOrd="1" destOrd="0" presId="urn:microsoft.com/office/officeart/2008/layout/PictureAccentList"/>
    <dgm:cxn modelId="{6AE272CA-5638-4DC4-A7E9-D681D1E8AAB4}" type="presParOf" srcId="{D0ADDC8B-B6E1-41FD-A66B-9B76E9A80A19}" destId="{4195A3FA-BF6A-430C-BC36-8108AA7F447B}" srcOrd="0" destOrd="0" presId="urn:microsoft.com/office/officeart/2008/layout/PictureAccentList"/>
    <dgm:cxn modelId="{F2D576EC-445A-4C2A-A5FF-847E236C33A0}" type="presParOf" srcId="{D0ADDC8B-B6E1-41FD-A66B-9B76E9A80A19}" destId="{F7A36FED-36B0-4DF1-8B20-0FCE7CA7A2C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378B0-9A5A-44C5-B358-F5180A7DC7D5}" type="doc">
      <dgm:prSet loTypeId="urn:microsoft.com/office/officeart/2005/8/layout/StepDownProcess" loCatId="process" qsTypeId="urn:microsoft.com/office/officeart/2005/8/quickstyle/3d1" qsCatId="3D" csTypeId="urn:microsoft.com/office/officeart/2005/8/colors/colorful2" csCatId="colorful" phldr="1"/>
      <dgm:spPr/>
      <dgm:t>
        <a:bodyPr/>
        <a:lstStyle/>
        <a:p>
          <a:endParaRPr lang="en-US"/>
        </a:p>
      </dgm:t>
    </dgm:pt>
    <dgm:pt modelId="{9E901399-9CF6-48E9-A4A2-18FACA3BCFB0}">
      <dgm:prSet phldrT="[Text]" custT="1"/>
      <dgm:spPr/>
      <dgm:t>
        <a:bodyPr/>
        <a:lstStyle/>
        <a:p>
          <a:r>
            <a:rPr lang="en-US" sz="2000" dirty="0" smtClean="0"/>
            <a:t>We have to protect our planet by reducing the amount of water we use. Everyone can do something individually to achieve this</a:t>
          </a:r>
          <a:r>
            <a:rPr lang="en-US" sz="1300" dirty="0" smtClean="0"/>
            <a:t>. </a:t>
          </a:r>
          <a:endParaRPr lang="en-US" sz="1300" dirty="0"/>
        </a:p>
      </dgm:t>
    </dgm:pt>
    <dgm:pt modelId="{9E86A55C-A2D8-435B-901F-869708B999D7}" type="parTrans" cxnId="{0DCE9B59-7945-4716-BB10-D85963D4EE65}">
      <dgm:prSet/>
      <dgm:spPr/>
      <dgm:t>
        <a:bodyPr/>
        <a:lstStyle/>
        <a:p>
          <a:endParaRPr lang="en-US"/>
        </a:p>
      </dgm:t>
    </dgm:pt>
    <dgm:pt modelId="{5BAE9FB5-ACFC-46DA-B146-793F3BA5E4C2}" type="sibTrans" cxnId="{0DCE9B59-7945-4716-BB10-D85963D4EE65}">
      <dgm:prSet/>
      <dgm:spPr/>
      <dgm:t>
        <a:bodyPr/>
        <a:lstStyle/>
        <a:p>
          <a:endParaRPr lang="en-US"/>
        </a:p>
      </dgm:t>
    </dgm:pt>
    <dgm:pt modelId="{662ABB79-23F3-4D6B-AB2D-BB8227574663}">
      <dgm:prSet phldrT="[Text]" custT="1"/>
      <dgm:spPr/>
      <dgm:t>
        <a:bodyPr/>
        <a:lstStyle/>
        <a:p>
          <a:r>
            <a:rPr lang="en-US" sz="2000" dirty="0" smtClean="0"/>
            <a:t>For example, water is wasted while waiting for the shower or sink to warm up. In order to reduce the water waste, we can capture some of it instead of letting it all run down the drain. </a:t>
          </a:r>
          <a:endParaRPr lang="en-US" sz="2000" dirty="0"/>
        </a:p>
      </dgm:t>
    </dgm:pt>
    <dgm:pt modelId="{F6097C34-344C-4981-B430-CF82DE29225B}" type="parTrans" cxnId="{9F32AEAE-1B50-4F85-A4C7-C4362632DB8D}">
      <dgm:prSet/>
      <dgm:spPr/>
      <dgm:t>
        <a:bodyPr/>
        <a:lstStyle/>
        <a:p>
          <a:endParaRPr lang="en-US"/>
        </a:p>
      </dgm:t>
    </dgm:pt>
    <dgm:pt modelId="{E9D930E6-24FF-45A5-A83C-BDF987715491}" type="sibTrans" cxnId="{9F32AEAE-1B50-4F85-A4C7-C4362632DB8D}">
      <dgm:prSet/>
      <dgm:spPr/>
      <dgm:t>
        <a:bodyPr/>
        <a:lstStyle/>
        <a:p>
          <a:endParaRPr lang="en-US"/>
        </a:p>
      </dgm:t>
    </dgm:pt>
    <dgm:pt modelId="{3C3B27DA-5F35-4BD4-8F3A-E55B19AD01A3}">
      <dgm:prSet phldrT="[Text]"/>
      <dgm:spPr/>
      <dgm:t>
        <a:bodyPr/>
        <a:lstStyle/>
        <a:p>
          <a:r>
            <a:rPr lang="tr-TR" dirty="0" smtClean="0"/>
            <a:t>Handy water bags with a special design can be used to capture wasted water while having shower.</a:t>
          </a:r>
          <a:endParaRPr lang="en-US" dirty="0"/>
        </a:p>
      </dgm:t>
    </dgm:pt>
    <dgm:pt modelId="{44946BD4-43C9-4DEA-B19D-6FDC06BCB6E9}" type="sibTrans" cxnId="{66429EBD-2B1E-4812-B249-689FBAD8352C}">
      <dgm:prSet/>
      <dgm:spPr/>
      <dgm:t>
        <a:bodyPr/>
        <a:lstStyle/>
        <a:p>
          <a:endParaRPr lang="en-US"/>
        </a:p>
      </dgm:t>
    </dgm:pt>
    <dgm:pt modelId="{9219BD85-2D30-4634-8213-348CBB52AB72}" type="parTrans" cxnId="{66429EBD-2B1E-4812-B249-689FBAD8352C}">
      <dgm:prSet/>
      <dgm:spPr/>
      <dgm:t>
        <a:bodyPr/>
        <a:lstStyle/>
        <a:p>
          <a:endParaRPr lang="en-US"/>
        </a:p>
      </dgm:t>
    </dgm:pt>
    <dgm:pt modelId="{9B01BB9D-31F0-4BB7-964D-3B5803D46B2C}" type="pres">
      <dgm:prSet presAssocID="{F1B378B0-9A5A-44C5-B358-F5180A7DC7D5}" presName="rootnode" presStyleCnt="0">
        <dgm:presLayoutVars>
          <dgm:chMax/>
          <dgm:chPref/>
          <dgm:dir/>
          <dgm:animLvl val="lvl"/>
        </dgm:presLayoutVars>
      </dgm:prSet>
      <dgm:spPr/>
      <dgm:t>
        <a:bodyPr/>
        <a:lstStyle/>
        <a:p>
          <a:endParaRPr lang="en-US"/>
        </a:p>
      </dgm:t>
    </dgm:pt>
    <dgm:pt modelId="{E524622D-7A4D-4A06-9493-02F6ED463F6F}" type="pres">
      <dgm:prSet presAssocID="{9E901399-9CF6-48E9-A4A2-18FACA3BCFB0}" presName="composite" presStyleCnt="0"/>
      <dgm:spPr/>
    </dgm:pt>
    <dgm:pt modelId="{53EAFC46-0BEA-4130-B335-1BBA70D49FB3}" type="pres">
      <dgm:prSet presAssocID="{9E901399-9CF6-48E9-A4A2-18FACA3BCFB0}" presName="bentUpArrow1" presStyleLbl="alignImgPlace1" presStyleIdx="0" presStyleCnt="2" custLinFactNeighborX="-20198" custLinFactNeighborY="4716"/>
      <dgm:spPr/>
    </dgm:pt>
    <dgm:pt modelId="{69D1931F-2228-4126-A576-F95318BDFF7A}" type="pres">
      <dgm:prSet presAssocID="{9E901399-9CF6-48E9-A4A2-18FACA3BCFB0}" presName="ParentText" presStyleLbl="node1" presStyleIdx="0" presStyleCnt="3" custScaleX="174454" custScaleY="123290">
        <dgm:presLayoutVars>
          <dgm:chMax val="1"/>
          <dgm:chPref val="1"/>
          <dgm:bulletEnabled val="1"/>
        </dgm:presLayoutVars>
      </dgm:prSet>
      <dgm:spPr>
        <a:prstGeom prst="teardrop">
          <a:avLst/>
        </a:prstGeom>
      </dgm:spPr>
      <dgm:t>
        <a:bodyPr/>
        <a:lstStyle/>
        <a:p>
          <a:endParaRPr lang="en-US"/>
        </a:p>
      </dgm:t>
    </dgm:pt>
    <dgm:pt modelId="{E6D65FAC-94AB-46A3-8440-CCB8FF9191BF}" type="pres">
      <dgm:prSet presAssocID="{9E901399-9CF6-48E9-A4A2-18FACA3BCFB0}" presName="ChildText" presStyleLbl="revTx" presStyleIdx="0" presStyleCnt="2">
        <dgm:presLayoutVars>
          <dgm:chMax val="0"/>
          <dgm:chPref val="0"/>
          <dgm:bulletEnabled val="1"/>
        </dgm:presLayoutVars>
      </dgm:prSet>
      <dgm:spPr/>
      <dgm:t>
        <a:bodyPr/>
        <a:lstStyle/>
        <a:p>
          <a:endParaRPr lang="en-US"/>
        </a:p>
      </dgm:t>
    </dgm:pt>
    <dgm:pt modelId="{EB08B65A-457B-411E-BDBB-EC14581CA290}" type="pres">
      <dgm:prSet presAssocID="{5BAE9FB5-ACFC-46DA-B146-793F3BA5E4C2}" presName="sibTrans" presStyleCnt="0"/>
      <dgm:spPr/>
    </dgm:pt>
    <dgm:pt modelId="{3C7D7EF7-BB2B-44C8-9D46-271ED6EB0C75}" type="pres">
      <dgm:prSet presAssocID="{662ABB79-23F3-4D6B-AB2D-BB8227574663}" presName="composite" presStyleCnt="0"/>
      <dgm:spPr/>
    </dgm:pt>
    <dgm:pt modelId="{532F03BA-59B6-4F7D-845A-0141310F21D6}" type="pres">
      <dgm:prSet presAssocID="{662ABB79-23F3-4D6B-AB2D-BB8227574663}" presName="bentUpArrow1" presStyleLbl="alignImgPlace1" presStyleIdx="1" presStyleCnt="2" custLinFactNeighborX="-2525" custLinFactNeighborY="11498"/>
      <dgm:spPr/>
    </dgm:pt>
    <dgm:pt modelId="{A045EE4D-70E0-48D1-BFD2-D6357C807BA8}" type="pres">
      <dgm:prSet presAssocID="{662ABB79-23F3-4D6B-AB2D-BB8227574663}" presName="ParentText" presStyleLbl="node1" presStyleIdx="1" presStyleCnt="3" custScaleX="172495" custScaleY="150520">
        <dgm:presLayoutVars>
          <dgm:chMax val="1"/>
          <dgm:chPref val="1"/>
          <dgm:bulletEnabled val="1"/>
        </dgm:presLayoutVars>
      </dgm:prSet>
      <dgm:spPr>
        <a:prstGeom prst="teardrop">
          <a:avLst/>
        </a:prstGeom>
      </dgm:spPr>
      <dgm:t>
        <a:bodyPr/>
        <a:lstStyle/>
        <a:p>
          <a:endParaRPr lang="en-US"/>
        </a:p>
      </dgm:t>
    </dgm:pt>
    <dgm:pt modelId="{4315CA30-1FC2-4400-9546-69621773FB39}" type="pres">
      <dgm:prSet presAssocID="{662ABB79-23F3-4D6B-AB2D-BB8227574663}" presName="ChildText" presStyleLbl="revTx" presStyleIdx="1" presStyleCnt="2">
        <dgm:presLayoutVars>
          <dgm:chMax val="0"/>
          <dgm:chPref val="0"/>
          <dgm:bulletEnabled val="1"/>
        </dgm:presLayoutVars>
      </dgm:prSet>
      <dgm:spPr/>
      <dgm:t>
        <a:bodyPr/>
        <a:lstStyle/>
        <a:p>
          <a:endParaRPr lang="en-US"/>
        </a:p>
      </dgm:t>
    </dgm:pt>
    <dgm:pt modelId="{6E07F011-F0E6-49AD-ACC6-DEC60FFF86DB}" type="pres">
      <dgm:prSet presAssocID="{E9D930E6-24FF-45A5-A83C-BDF987715491}" presName="sibTrans" presStyleCnt="0"/>
      <dgm:spPr/>
    </dgm:pt>
    <dgm:pt modelId="{7E97EF41-C191-444D-8A94-BF1C75FC7AA5}" type="pres">
      <dgm:prSet presAssocID="{3C3B27DA-5F35-4BD4-8F3A-E55B19AD01A3}" presName="composite" presStyleCnt="0"/>
      <dgm:spPr/>
    </dgm:pt>
    <dgm:pt modelId="{A21A2097-3AEC-40CC-A763-1EA48976616E}" type="pres">
      <dgm:prSet presAssocID="{3C3B27DA-5F35-4BD4-8F3A-E55B19AD01A3}" presName="ParentText" presStyleLbl="node1" presStyleIdx="2" presStyleCnt="3" custScaleX="158771" custScaleY="140158" custLinFactNeighborX="24941" custLinFactNeighborY="-5789">
        <dgm:presLayoutVars>
          <dgm:chMax val="1"/>
          <dgm:chPref val="1"/>
          <dgm:bulletEnabled val="1"/>
        </dgm:presLayoutVars>
      </dgm:prSet>
      <dgm:spPr>
        <a:prstGeom prst="teardrop">
          <a:avLst/>
        </a:prstGeom>
      </dgm:spPr>
      <dgm:t>
        <a:bodyPr/>
        <a:lstStyle/>
        <a:p>
          <a:endParaRPr lang="en-US"/>
        </a:p>
      </dgm:t>
    </dgm:pt>
  </dgm:ptLst>
  <dgm:cxnLst>
    <dgm:cxn modelId="{9F32AEAE-1B50-4F85-A4C7-C4362632DB8D}" srcId="{F1B378B0-9A5A-44C5-B358-F5180A7DC7D5}" destId="{662ABB79-23F3-4D6B-AB2D-BB8227574663}" srcOrd="1" destOrd="0" parTransId="{F6097C34-344C-4981-B430-CF82DE29225B}" sibTransId="{E9D930E6-24FF-45A5-A83C-BDF987715491}"/>
    <dgm:cxn modelId="{66429EBD-2B1E-4812-B249-689FBAD8352C}" srcId="{F1B378B0-9A5A-44C5-B358-F5180A7DC7D5}" destId="{3C3B27DA-5F35-4BD4-8F3A-E55B19AD01A3}" srcOrd="2" destOrd="0" parTransId="{9219BD85-2D30-4634-8213-348CBB52AB72}" sibTransId="{44946BD4-43C9-4DEA-B19D-6FDC06BCB6E9}"/>
    <dgm:cxn modelId="{C4BF671F-7F39-45F6-97BC-5E654F4F1FE0}" type="presOf" srcId="{662ABB79-23F3-4D6B-AB2D-BB8227574663}" destId="{A045EE4D-70E0-48D1-BFD2-D6357C807BA8}" srcOrd="0" destOrd="0" presId="urn:microsoft.com/office/officeart/2005/8/layout/StepDownProcess"/>
    <dgm:cxn modelId="{1E2509FA-1FAB-443E-ABA4-9D61301897A7}" type="presOf" srcId="{9E901399-9CF6-48E9-A4A2-18FACA3BCFB0}" destId="{69D1931F-2228-4126-A576-F95318BDFF7A}" srcOrd="0" destOrd="0" presId="urn:microsoft.com/office/officeart/2005/8/layout/StepDownProcess"/>
    <dgm:cxn modelId="{DE1A0198-498F-41FE-9A44-0041E9DF45CC}" type="presOf" srcId="{F1B378B0-9A5A-44C5-B358-F5180A7DC7D5}" destId="{9B01BB9D-31F0-4BB7-964D-3B5803D46B2C}" srcOrd="0" destOrd="0" presId="urn:microsoft.com/office/officeart/2005/8/layout/StepDownProcess"/>
    <dgm:cxn modelId="{0DCE9B59-7945-4716-BB10-D85963D4EE65}" srcId="{F1B378B0-9A5A-44C5-B358-F5180A7DC7D5}" destId="{9E901399-9CF6-48E9-A4A2-18FACA3BCFB0}" srcOrd="0" destOrd="0" parTransId="{9E86A55C-A2D8-435B-901F-869708B999D7}" sibTransId="{5BAE9FB5-ACFC-46DA-B146-793F3BA5E4C2}"/>
    <dgm:cxn modelId="{0D7155ED-2FAA-4EB5-B105-C3F880DD0258}" type="presOf" srcId="{3C3B27DA-5F35-4BD4-8F3A-E55B19AD01A3}" destId="{A21A2097-3AEC-40CC-A763-1EA48976616E}" srcOrd="0" destOrd="0" presId="urn:microsoft.com/office/officeart/2005/8/layout/StepDownProcess"/>
    <dgm:cxn modelId="{97CAE31B-D05B-43E3-9CDB-0F076F5AAA47}" type="presParOf" srcId="{9B01BB9D-31F0-4BB7-964D-3B5803D46B2C}" destId="{E524622D-7A4D-4A06-9493-02F6ED463F6F}" srcOrd="0" destOrd="0" presId="urn:microsoft.com/office/officeart/2005/8/layout/StepDownProcess"/>
    <dgm:cxn modelId="{76C59667-76C0-47E7-AE79-6F031C8568B1}" type="presParOf" srcId="{E524622D-7A4D-4A06-9493-02F6ED463F6F}" destId="{53EAFC46-0BEA-4130-B335-1BBA70D49FB3}" srcOrd="0" destOrd="0" presId="urn:microsoft.com/office/officeart/2005/8/layout/StepDownProcess"/>
    <dgm:cxn modelId="{DEA93B62-F77F-4E42-B458-7EF08AAAF470}" type="presParOf" srcId="{E524622D-7A4D-4A06-9493-02F6ED463F6F}" destId="{69D1931F-2228-4126-A576-F95318BDFF7A}" srcOrd="1" destOrd="0" presId="urn:microsoft.com/office/officeart/2005/8/layout/StepDownProcess"/>
    <dgm:cxn modelId="{2F866978-0FE3-419B-A8FD-40B08659D8AD}" type="presParOf" srcId="{E524622D-7A4D-4A06-9493-02F6ED463F6F}" destId="{E6D65FAC-94AB-46A3-8440-CCB8FF9191BF}" srcOrd="2" destOrd="0" presId="urn:microsoft.com/office/officeart/2005/8/layout/StepDownProcess"/>
    <dgm:cxn modelId="{173649D9-454C-4D98-8E61-77546508DDB4}" type="presParOf" srcId="{9B01BB9D-31F0-4BB7-964D-3B5803D46B2C}" destId="{EB08B65A-457B-411E-BDBB-EC14581CA290}" srcOrd="1" destOrd="0" presId="urn:microsoft.com/office/officeart/2005/8/layout/StepDownProcess"/>
    <dgm:cxn modelId="{C3DD64CD-A7D6-4093-8EB8-05C666B98496}" type="presParOf" srcId="{9B01BB9D-31F0-4BB7-964D-3B5803D46B2C}" destId="{3C7D7EF7-BB2B-44C8-9D46-271ED6EB0C75}" srcOrd="2" destOrd="0" presId="urn:microsoft.com/office/officeart/2005/8/layout/StepDownProcess"/>
    <dgm:cxn modelId="{C2F64EF1-4CD1-4BC4-883C-5DB62FACDC86}" type="presParOf" srcId="{3C7D7EF7-BB2B-44C8-9D46-271ED6EB0C75}" destId="{532F03BA-59B6-4F7D-845A-0141310F21D6}" srcOrd="0" destOrd="0" presId="urn:microsoft.com/office/officeart/2005/8/layout/StepDownProcess"/>
    <dgm:cxn modelId="{39270AD4-8968-4D7D-9F23-DD07F5E5D26F}" type="presParOf" srcId="{3C7D7EF7-BB2B-44C8-9D46-271ED6EB0C75}" destId="{A045EE4D-70E0-48D1-BFD2-D6357C807BA8}" srcOrd="1" destOrd="0" presId="urn:microsoft.com/office/officeart/2005/8/layout/StepDownProcess"/>
    <dgm:cxn modelId="{DE89D553-213C-4F60-B30F-2D23BDF0E36C}" type="presParOf" srcId="{3C7D7EF7-BB2B-44C8-9D46-271ED6EB0C75}" destId="{4315CA30-1FC2-4400-9546-69621773FB39}" srcOrd="2" destOrd="0" presId="urn:microsoft.com/office/officeart/2005/8/layout/StepDownProcess"/>
    <dgm:cxn modelId="{6A91FFBB-E327-493B-A5FE-F39928F9D374}" type="presParOf" srcId="{9B01BB9D-31F0-4BB7-964D-3B5803D46B2C}" destId="{6E07F011-F0E6-49AD-ACC6-DEC60FFF86DB}" srcOrd="3" destOrd="0" presId="urn:microsoft.com/office/officeart/2005/8/layout/StepDownProcess"/>
    <dgm:cxn modelId="{44E07453-A65C-4B74-91FA-3C831E63DDB0}" type="presParOf" srcId="{9B01BB9D-31F0-4BB7-964D-3B5803D46B2C}" destId="{7E97EF41-C191-444D-8A94-BF1C75FC7AA5}" srcOrd="4" destOrd="0" presId="urn:microsoft.com/office/officeart/2005/8/layout/StepDownProcess"/>
    <dgm:cxn modelId="{0F7A6A2F-3C90-46D0-8877-70F39AE1CA0F}" type="presParOf" srcId="{7E97EF41-C191-444D-8A94-BF1C75FC7AA5}" destId="{A21A2097-3AEC-40CC-A763-1EA48976616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19BED-AA6B-4270-B031-34B5A29E7AC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71E51C0-A73C-449D-A429-16167BC88A2A}">
      <dgm:prSet phldrT="[Text]"/>
      <dgm:spPr/>
      <dgm:t>
        <a:bodyPr/>
        <a:lstStyle/>
        <a:p>
          <a:r>
            <a:rPr lang="tr-TR" b="1" cap="none" spc="0" dirty="0" smtClean="0">
              <a:ln w="22225">
                <a:solidFill>
                  <a:schemeClr val="accent2"/>
                </a:solidFill>
                <a:prstDash val="solid"/>
              </a:ln>
              <a:solidFill>
                <a:schemeClr val="accent2">
                  <a:lumMod val="40000"/>
                  <a:lumOff val="60000"/>
                </a:schemeClr>
              </a:solidFill>
              <a:effectLst/>
            </a:rPr>
            <a:t>The bags</a:t>
          </a:r>
          <a:endParaRPr lang="en-US" b="1" cap="none" spc="0" dirty="0">
            <a:ln w="22225">
              <a:solidFill>
                <a:schemeClr val="accent2"/>
              </a:solidFill>
              <a:prstDash val="solid"/>
            </a:ln>
            <a:solidFill>
              <a:schemeClr val="accent2">
                <a:lumMod val="40000"/>
                <a:lumOff val="60000"/>
              </a:schemeClr>
            </a:solidFill>
            <a:effectLst/>
          </a:endParaRPr>
        </a:p>
      </dgm:t>
    </dgm:pt>
    <dgm:pt modelId="{6B245733-8C8C-4E5A-804E-E5FFF5D64268}" type="parTrans" cxnId="{ACEA303F-5A82-4179-96E3-7273528A5DBE}">
      <dgm:prSet/>
      <dgm:spPr/>
      <dgm:t>
        <a:bodyPr/>
        <a:lstStyle/>
        <a:p>
          <a:endParaRPr lang="en-US"/>
        </a:p>
      </dgm:t>
    </dgm:pt>
    <dgm:pt modelId="{8F0DC512-1AE0-4774-94AD-9B8E034501AD}" type="sibTrans" cxnId="{ACEA303F-5A82-4179-96E3-7273528A5DBE}">
      <dgm:prSet/>
      <dgm:spPr/>
      <dgm:t>
        <a:bodyPr/>
        <a:lstStyle/>
        <a:p>
          <a:endParaRPr lang="en-US"/>
        </a:p>
      </dgm:t>
    </dgm:pt>
    <dgm:pt modelId="{BEF0C5E3-7DC4-4E7D-8844-D5E017F5C0D3}">
      <dgm:prSet phldrT="[Text]"/>
      <dgm:spPr/>
      <dgm:t>
        <a:bodyPr/>
        <a:lstStyle/>
        <a:p>
          <a:r>
            <a:rPr lang="tr-TR" b="0" cap="none" spc="0" dirty="0" smtClean="0">
              <a:ln w="0"/>
              <a:solidFill>
                <a:schemeClr val="accent1"/>
              </a:solidFill>
              <a:effectLst>
                <a:outerShdw blurRad="38100" dist="25400" dir="5400000" algn="ctr" rotWithShape="0">
                  <a:srgbClr val="6E747A">
                    <a:alpha val="43000"/>
                  </a:srgbClr>
                </a:outerShdw>
              </a:effectLst>
            </a:rPr>
            <a:t>can be hold under a shower head and collect the water until the water becomes warm which is suitable for a shower. </a:t>
          </a:r>
          <a:endParaRPr lang="en-US" b="0" cap="none" spc="0" dirty="0">
            <a:ln w="0"/>
            <a:solidFill>
              <a:schemeClr val="accent1"/>
            </a:solidFill>
            <a:effectLst>
              <a:outerShdw blurRad="38100" dist="25400" dir="5400000" algn="ctr" rotWithShape="0">
                <a:srgbClr val="6E747A">
                  <a:alpha val="43000"/>
                </a:srgbClr>
              </a:outerShdw>
            </a:effectLst>
          </a:endParaRPr>
        </a:p>
      </dgm:t>
    </dgm:pt>
    <dgm:pt modelId="{FC4FBB5C-B08C-4629-89C5-956AAA2731FF}" type="parTrans" cxnId="{4292D153-AE13-40AF-97F9-DAAD72AA34AE}">
      <dgm:prSet/>
      <dgm:spPr/>
      <dgm:t>
        <a:bodyPr/>
        <a:lstStyle/>
        <a:p>
          <a:endParaRPr lang="en-US"/>
        </a:p>
      </dgm:t>
    </dgm:pt>
    <dgm:pt modelId="{57098E6D-7293-411F-91AB-4BD4E852C368}" type="sibTrans" cxnId="{4292D153-AE13-40AF-97F9-DAAD72AA34AE}">
      <dgm:prSet/>
      <dgm:spPr/>
      <dgm:t>
        <a:bodyPr/>
        <a:lstStyle/>
        <a:p>
          <a:endParaRPr lang="en-US"/>
        </a:p>
      </dgm:t>
    </dgm:pt>
    <dgm:pt modelId="{170A5E7B-1A7D-40B7-8C78-052655EB072C}">
      <dgm:prSet phldrT="[Text]"/>
      <dgm:spPr/>
      <dgm:t>
        <a:bodyPr/>
        <a:lstStyle/>
        <a:p>
          <a:r>
            <a:rPr lang="tr-TR" b="1" cap="none" spc="0" dirty="0" smtClean="0">
              <a:ln w="22225">
                <a:solidFill>
                  <a:schemeClr val="accent2"/>
                </a:solidFill>
                <a:prstDash val="solid"/>
              </a:ln>
              <a:solidFill>
                <a:schemeClr val="accent2">
                  <a:lumMod val="40000"/>
                  <a:lumOff val="60000"/>
                </a:schemeClr>
              </a:solidFill>
              <a:effectLst/>
            </a:rPr>
            <a:t>The bags</a:t>
          </a:r>
          <a:endParaRPr lang="en-US" b="1" cap="none" spc="0" dirty="0">
            <a:ln w="22225">
              <a:solidFill>
                <a:schemeClr val="accent2"/>
              </a:solidFill>
              <a:prstDash val="solid"/>
            </a:ln>
            <a:solidFill>
              <a:schemeClr val="accent2">
                <a:lumMod val="40000"/>
                <a:lumOff val="60000"/>
              </a:schemeClr>
            </a:solidFill>
            <a:effectLst/>
          </a:endParaRPr>
        </a:p>
      </dgm:t>
    </dgm:pt>
    <dgm:pt modelId="{B93269F1-A864-4EDD-891F-8D1B434C7680}" type="parTrans" cxnId="{937A2737-C8AD-40B6-AF70-B2CF1845EFE0}">
      <dgm:prSet/>
      <dgm:spPr/>
      <dgm:t>
        <a:bodyPr/>
        <a:lstStyle/>
        <a:p>
          <a:endParaRPr lang="en-US"/>
        </a:p>
      </dgm:t>
    </dgm:pt>
    <dgm:pt modelId="{F903D26D-F677-4F20-987E-CEE3E9C303EC}" type="sibTrans" cxnId="{937A2737-C8AD-40B6-AF70-B2CF1845EFE0}">
      <dgm:prSet/>
      <dgm:spPr/>
      <dgm:t>
        <a:bodyPr/>
        <a:lstStyle/>
        <a:p>
          <a:endParaRPr lang="en-US"/>
        </a:p>
      </dgm:t>
    </dgm:pt>
    <dgm:pt modelId="{47FCED08-A3D2-43AC-9C2C-EC57D0696255}">
      <dgm:prSet phldrT="[Text]"/>
      <dgm:spPr/>
      <dgm:t>
        <a:bodyPr/>
        <a:lstStyle/>
        <a:p>
          <a:r>
            <a:rPr lang="tr-TR" b="0" cap="none" spc="0" dirty="0" smtClean="0">
              <a:ln w="0"/>
              <a:solidFill>
                <a:schemeClr val="accent1"/>
              </a:solidFill>
              <a:effectLst>
                <a:outerShdw blurRad="38100" dist="25400" dir="5400000" algn="ctr" rotWithShape="0">
                  <a:srgbClr val="6E747A">
                    <a:alpha val="43000"/>
                  </a:srgbClr>
                </a:outerShdw>
              </a:effectLst>
            </a:rPr>
            <a:t>can be manufactured from a plastic material with high resilience, elasticity and elongation which will be easy to handle and use.</a:t>
          </a:r>
          <a:endParaRPr lang="en-US" b="0" cap="none" spc="0" dirty="0">
            <a:ln w="0"/>
            <a:solidFill>
              <a:schemeClr val="accent1"/>
            </a:solidFill>
            <a:effectLst>
              <a:outerShdw blurRad="38100" dist="25400" dir="5400000" algn="ctr" rotWithShape="0">
                <a:srgbClr val="6E747A">
                  <a:alpha val="43000"/>
                </a:srgbClr>
              </a:outerShdw>
            </a:effectLst>
          </a:endParaRPr>
        </a:p>
      </dgm:t>
    </dgm:pt>
    <dgm:pt modelId="{7792FC7F-BCDD-4D10-B5CD-566F55D4584A}" type="parTrans" cxnId="{B2D91039-0876-4F9A-AE47-2862CF35DF29}">
      <dgm:prSet/>
      <dgm:spPr/>
      <dgm:t>
        <a:bodyPr/>
        <a:lstStyle/>
        <a:p>
          <a:endParaRPr lang="en-US"/>
        </a:p>
      </dgm:t>
    </dgm:pt>
    <dgm:pt modelId="{E9784C39-1067-490B-9E50-256B5907A978}" type="sibTrans" cxnId="{B2D91039-0876-4F9A-AE47-2862CF35DF29}">
      <dgm:prSet/>
      <dgm:spPr/>
      <dgm:t>
        <a:bodyPr/>
        <a:lstStyle/>
        <a:p>
          <a:endParaRPr lang="en-US"/>
        </a:p>
      </dgm:t>
    </dgm:pt>
    <dgm:pt modelId="{637CFBD1-9B1C-4CB8-AC01-7D8BB7409B8B}" type="pres">
      <dgm:prSet presAssocID="{A0A19BED-AA6B-4270-B031-34B5A29E7ACC}" presName="list" presStyleCnt="0">
        <dgm:presLayoutVars>
          <dgm:dir/>
          <dgm:animLvl val="lvl"/>
        </dgm:presLayoutVars>
      </dgm:prSet>
      <dgm:spPr/>
      <dgm:t>
        <a:bodyPr/>
        <a:lstStyle/>
        <a:p>
          <a:endParaRPr lang="en-US"/>
        </a:p>
      </dgm:t>
    </dgm:pt>
    <dgm:pt modelId="{A703119F-6F60-4816-8316-1157F7BCA16A}" type="pres">
      <dgm:prSet presAssocID="{671E51C0-A73C-449D-A429-16167BC88A2A}" presName="posSpace" presStyleCnt="0"/>
      <dgm:spPr/>
    </dgm:pt>
    <dgm:pt modelId="{504C619E-C749-4A03-A313-237715E1F2B4}" type="pres">
      <dgm:prSet presAssocID="{671E51C0-A73C-449D-A429-16167BC88A2A}" presName="vertFlow" presStyleCnt="0"/>
      <dgm:spPr/>
    </dgm:pt>
    <dgm:pt modelId="{7D31D736-4D67-4575-B01B-357A67B1A228}" type="pres">
      <dgm:prSet presAssocID="{671E51C0-A73C-449D-A429-16167BC88A2A}" presName="topSpace" presStyleCnt="0"/>
      <dgm:spPr/>
    </dgm:pt>
    <dgm:pt modelId="{55AC3366-4BE6-4A9E-BAC1-47F9416AF0E8}" type="pres">
      <dgm:prSet presAssocID="{671E51C0-A73C-449D-A429-16167BC88A2A}" presName="firstComp" presStyleCnt="0"/>
      <dgm:spPr/>
    </dgm:pt>
    <dgm:pt modelId="{7DD0A535-31A3-4FE1-A604-3813A864D85E}" type="pres">
      <dgm:prSet presAssocID="{671E51C0-A73C-449D-A429-16167BC88A2A}" presName="firstChild" presStyleLbl="bgAccFollowNode1" presStyleIdx="0" presStyleCnt="2"/>
      <dgm:spPr/>
      <dgm:t>
        <a:bodyPr/>
        <a:lstStyle/>
        <a:p>
          <a:endParaRPr lang="en-US"/>
        </a:p>
      </dgm:t>
    </dgm:pt>
    <dgm:pt modelId="{6E22BB7A-8C5C-4B55-8D3F-5F68010A2276}" type="pres">
      <dgm:prSet presAssocID="{671E51C0-A73C-449D-A429-16167BC88A2A}" presName="firstChildTx" presStyleLbl="bgAccFollowNode1" presStyleIdx="0" presStyleCnt="2">
        <dgm:presLayoutVars>
          <dgm:bulletEnabled val="1"/>
        </dgm:presLayoutVars>
      </dgm:prSet>
      <dgm:spPr/>
      <dgm:t>
        <a:bodyPr/>
        <a:lstStyle/>
        <a:p>
          <a:endParaRPr lang="en-US"/>
        </a:p>
      </dgm:t>
    </dgm:pt>
    <dgm:pt modelId="{333FC016-C702-449A-9B2A-245D73A79FCE}" type="pres">
      <dgm:prSet presAssocID="{671E51C0-A73C-449D-A429-16167BC88A2A}" presName="negSpace" presStyleCnt="0"/>
      <dgm:spPr/>
    </dgm:pt>
    <dgm:pt modelId="{4C249FBD-2218-4CD9-B697-B4AEBB1C0C24}" type="pres">
      <dgm:prSet presAssocID="{671E51C0-A73C-449D-A429-16167BC88A2A}" presName="circle" presStyleLbl="node1" presStyleIdx="0" presStyleCnt="2"/>
      <dgm:spPr/>
      <dgm:t>
        <a:bodyPr/>
        <a:lstStyle/>
        <a:p>
          <a:endParaRPr lang="en-US"/>
        </a:p>
      </dgm:t>
    </dgm:pt>
    <dgm:pt modelId="{11267DFF-0F68-4C6B-9194-9D8CB1122992}" type="pres">
      <dgm:prSet presAssocID="{8F0DC512-1AE0-4774-94AD-9B8E034501AD}" presName="transSpace" presStyleCnt="0"/>
      <dgm:spPr/>
    </dgm:pt>
    <dgm:pt modelId="{DF9A29B5-AA3F-497D-AD30-3A6448D01309}" type="pres">
      <dgm:prSet presAssocID="{170A5E7B-1A7D-40B7-8C78-052655EB072C}" presName="posSpace" presStyleCnt="0"/>
      <dgm:spPr/>
    </dgm:pt>
    <dgm:pt modelId="{C4765BFE-1591-403A-B85B-68320B35E8FF}" type="pres">
      <dgm:prSet presAssocID="{170A5E7B-1A7D-40B7-8C78-052655EB072C}" presName="vertFlow" presStyleCnt="0"/>
      <dgm:spPr/>
    </dgm:pt>
    <dgm:pt modelId="{B2385D7C-F69D-4B7F-9B98-7B14C14EC3DB}" type="pres">
      <dgm:prSet presAssocID="{170A5E7B-1A7D-40B7-8C78-052655EB072C}" presName="topSpace" presStyleCnt="0"/>
      <dgm:spPr/>
    </dgm:pt>
    <dgm:pt modelId="{D2C96C97-6B13-4A7E-BF8C-66E2DBEB0B06}" type="pres">
      <dgm:prSet presAssocID="{170A5E7B-1A7D-40B7-8C78-052655EB072C}" presName="firstComp" presStyleCnt="0"/>
      <dgm:spPr/>
    </dgm:pt>
    <dgm:pt modelId="{316147CF-FB77-4C28-9708-4054DFB11765}" type="pres">
      <dgm:prSet presAssocID="{170A5E7B-1A7D-40B7-8C78-052655EB072C}" presName="firstChild" presStyleLbl="bgAccFollowNode1" presStyleIdx="1" presStyleCnt="2"/>
      <dgm:spPr/>
      <dgm:t>
        <a:bodyPr/>
        <a:lstStyle/>
        <a:p>
          <a:endParaRPr lang="en-US"/>
        </a:p>
      </dgm:t>
    </dgm:pt>
    <dgm:pt modelId="{FB651A09-2D2A-4AD1-BBF8-CB32FCFF3712}" type="pres">
      <dgm:prSet presAssocID="{170A5E7B-1A7D-40B7-8C78-052655EB072C}" presName="firstChildTx" presStyleLbl="bgAccFollowNode1" presStyleIdx="1" presStyleCnt="2">
        <dgm:presLayoutVars>
          <dgm:bulletEnabled val="1"/>
        </dgm:presLayoutVars>
      </dgm:prSet>
      <dgm:spPr/>
      <dgm:t>
        <a:bodyPr/>
        <a:lstStyle/>
        <a:p>
          <a:endParaRPr lang="en-US"/>
        </a:p>
      </dgm:t>
    </dgm:pt>
    <dgm:pt modelId="{0B06129E-8BFC-42A1-B7C4-F5D994179BE9}" type="pres">
      <dgm:prSet presAssocID="{170A5E7B-1A7D-40B7-8C78-052655EB072C}" presName="negSpace" presStyleCnt="0"/>
      <dgm:spPr/>
    </dgm:pt>
    <dgm:pt modelId="{30A68DE6-5DFC-4973-B015-F6CD613A6C55}" type="pres">
      <dgm:prSet presAssocID="{170A5E7B-1A7D-40B7-8C78-052655EB072C}" presName="circle" presStyleLbl="node1" presStyleIdx="1" presStyleCnt="2"/>
      <dgm:spPr/>
      <dgm:t>
        <a:bodyPr/>
        <a:lstStyle/>
        <a:p>
          <a:endParaRPr lang="en-US"/>
        </a:p>
      </dgm:t>
    </dgm:pt>
  </dgm:ptLst>
  <dgm:cxnLst>
    <dgm:cxn modelId="{A6138AC5-8E06-4DCA-BF91-623AD16828A0}" type="presOf" srcId="{47FCED08-A3D2-43AC-9C2C-EC57D0696255}" destId="{FB651A09-2D2A-4AD1-BBF8-CB32FCFF3712}" srcOrd="1" destOrd="0" presId="urn:microsoft.com/office/officeart/2005/8/layout/hList9"/>
    <dgm:cxn modelId="{E6542310-1D72-45F2-A226-FFC7F1CDB466}" type="presOf" srcId="{47FCED08-A3D2-43AC-9C2C-EC57D0696255}" destId="{316147CF-FB77-4C28-9708-4054DFB11765}" srcOrd="0" destOrd="0" presId="urn:microsoft.com/office/officeart/2005/8/layout/hList9"/>
    <dgm:cxn modelId="{41515FF9-C07A-4F52-9609-E8A20C933F7D}" type="presOf" srcId="{671E51C0-A73C-449D-A429-16167BC88A2A}" destId="{4C249FBD-2218-4CD9-B697-B4AEBB1C0C24}" srcOrd="0" destOrd="0" presId="urn:microsoft.com/office/officeart/2005/8/layout/hList9"/>
    <dgm:cxn modelId="{3227F49B-91BE-4528-AA68-F9ED2A3279A3}" type="presOf" srcId="{BEF0C5E3-7DC4-4E7D-8844-D5E017F5C0D3}" destId="{7DD0A535-31A3-4FE1-A604-3813A864D85E}" srcOrd="0" destOrd="0" presId="urn:microsoft.com/office/officeart/2005/8/layout/hList9"/>
    <dgm:cxn modelId="{4B159401-D63C-4CF3-9C1C-F744B0789B98}" type="presOf" srcId="{170A5E7B-1A7D-40B7-8C78-052655EB072C}" destId="{30A68DE6-5DFC-4973-B015-F6CD613A6C55}" srcOrd="0" destOrd="0" presId="urn:microsoft.com/office/officeart/2005/8/layout/hList9"/>
    <dgm:cxn modelId="{4292D153-AE13-40AF-97F9-DAAD72AA34AE}" srcId="{671E51C0-A73C-449D-A429-16167BC88A2A}" destId="{BEF0C5E3-7DC4-4E7D-8844-D5E017F5C0D3}" srcOrd="0" destOrd="0" parTransId="{FC4FBB5C-B08C-4629-89C5-956AAA2731FF}" sibTransId="{57098E6D-7293-411F-91AB-4BD4E852C368}"/>
    <dgm:cxn modelId="{B2D91039-0876-4F9A-AE47-2862CF35DF29}" srcId="{170A5E7B-1A7D-40B7-8C78-052655EB072C}" destId="{47FCED08-A3D2-43AC-9C2C-EC57D0696255}" srcOrd="0" destOrd="0" parTransId="{7792FC7F-BCDD-4D10-B5CD-566F55D4584A}" sibTransId="{E9784C39-1067-490B-9E50-256B5907A978}"/>
    <dgm:cxn modelId="{FF3E4B74-0F59-4F15-8D99-67FB143219B8}" type="presOf" srcId="{A0A19BED-AA6B-4270-B031-34B5A29E7ACC}" destId="{637CFBD1-9B1C-4CB8-AC01-7D8BB7409B8B}" srcOrd="0" destOrd="0" presId="urn:microsoft.com/office/officeart/2005/8/layout/hList9"/>
    <dgm:cxn modelId="{68EE913F-360F-4E70-BC26-B960C4BC0D5B}" type="presOf" srcId="{BEF0C5E3-7DC4-4E7D-8844-D5E017F5C0D3}" destId="{6E22BB7A-8C5C-4B55-8D3F-5F68010A2276}" srcOrd="1" destOrd="0" presId="urn:microsoft.com/office/officeart/2005/8/layout/hList9"/>
    <dgm:cxn modelId="{ACEA303F-5A82-4179-96E3-7273528A5DBE}" srcId="{A0A19BED-AA6B-4270-B031-34B5A29E7ACC}" destId="{671E51C0-A73C-449D-A429-16167BC88A2A}" srcOrd="0" destOrd="0" parTransId="{6B245733-8C8C-4E5A-804E-E5FFF5D64268}" sibTransId="{8F0DC512-1AE0-4774-94AD-9B8E034501AD}"/>
    <dgm:cxn modelId="{937A2737-C8AD-40B6-AF70-B2CF1845EFE0}" srcId="{A0A19BED-AA6B-4270-B031-34B5A29E7ACC}" destId="{170A5E7B-1A7D-40B7-8C78-052655EB072C}" srcOrd="1" destOrd="0" parTransId="{B93269F1-A864-4EDD-891F-8D1B434C7680}" sibTransId="{F903D26D-F677-4F20-987E-CEE3E9C303EC}"/>
    <dgm:cxn modelId="{8171425D-CE31-4032-B47A-128900BEC6C6}" type="presParOf" srcId="{637CFBD1-9B1C-4CB8-AC01-7D8BB7409B8B}" destId="{A703119F-6F60-4816-8316-1157F7BCA16A}" srcOrd="0" destOrd="0" presId="urn:microsoft.com/office/officeart/2005/8/layout/hList9"/>
    <dgm:cxn modelId="{18E808E4-7AFF-4131-9D56-9168F48CEFCD}" type="presParOf" srcId="{637CFBD1-9B1C-4CB8-AC01-7D8BB7409B8B}" destId="{504C619E-C749-4A03-A313-237715E1F2B4}" srcOrd="1" destOrd="0" presId="urn:microsoft.com/office/officeart/2005/8/layout/hList9"/>
    <dgm:cxn modelId="{84C7C50A-910E-4646-8C55-3B966F09857B}" type="presParOf" srcId="{504C619E-C749-4A03-A313-237715E1F2B4}" destId="{7D31D736-4D67-4575-B01B-357A67B1A228}" srcOrd="0" destOrd="0" presId="urn:microsoft.com/office/officeart/2005/8/layout/hList9"/>
    <dgm:cxn modelId="{2B7831EE-7A93-4F3E-A7B1-80068D379BA2}" type="presParOf" srcId="{504C619E-C749-4A03-A313-237715E1F2B4}" destId="{55AC3366-4BE6-4A9E-BAC1-47F9416AF0E8}" srcOrd="1" destOrd="0" presId="urn:microsoft.com/office/officeart/2005/8/layout/hList9"/>
    <dgm:cxn modelId="{6866AD78-851B-4EBE-B4D1-F9C8895A89D3}" type="presParOf" srcId="{55AC3366-4BE6-4A9E-BAC1-47F9416AF0E8}" destId="{7DD0A535-31A3-4FE1-A604-3813A864D85E}" srcOrd="0" destOrd="0" presId="urn:microsoft.com/office/officeart/2005/8/layout/hList9"/>
    <dgm:cxn modelId="{CA0481AA-69F5-4E7C-B2C7-8A16DE811313}" type="presParOf" srcId="{55AC3366-4BE6-4A9E-BAC1-47F9416AF0E8}" destId="{6E22BB7A-8C5C-4B55-8D3F-5F68010A2276}" srcOrd="1" destOrd="0" presId="urn:microsoft.com/office/officeart/2005/8/layout/hList9"/>
    <dgm:cxn modelId="{E9D6F559-0AE4-4EF5-B2C4-8F5BC86F4084}" type="presParOf" srcId="{637CFBD1-9B1C-4CB8-AC01-7D8BB7409B8B}" destId="{333FC016-C702-449A-9B2A-245D73A79FCE}" srcOrd="2" destOrd="0" presId="urn:microsoft.com/office/officeart/2005/8/layout/hList9"/>
    <dgm:cxn modelId="{83679759-940F-4582-B512-24CAF4375966}" type="presParOf" srcId="{637CFBD1-9B1C-4CB8-AC01-7D8BB7409B8B}" destId="{4C249FBD-2218-4CD9-B697-B4AEBB1C0C24}" srcOrd="3" destOrd="0" presId="urn:microsoft.com/office/officeart/2005/8/layout/hList9"/>
    <dgm:cxn modelId="{96B0CC89-35DE-4C71-8351-D2DEC7072B9C}" type="presParOf" srcId="{637CFBD1-9B1C-4CB8-AC01-7D8BB7409B8B}" destId="{11267DFF-0F68-4C6B-9194-9D8CB1122992}" srcOrd="4" destOrd="0" presId="urn:microsoft.com/office/officeart/2005/8/layout/hList9"/>
    <dgm:cxn modelId="{0B50F45C-25CC-4E03-879B-032FDAD01DA0}" type="presParOf" srcId="{637CFBD1-9B1C-4CB8-AC01-7D8BB7409B8B}" destId="{DF9A29B5-AA3F-497D-AD30-3A6448D01309}" srcOrd="5" destOrd="0" presId="urn:microsoft.com/office/officeart/2005/8/layout/hList9"/>
    <dgm:cxn modelId="{E076168A-0186-4F98-90F3-5B774850307A}" type="presParOf" srcId="{637CFBD1-9B1C-4CB8-AC01-7D8BB7409B8B}" destId="{C4765BFE-1591-403A-B85B-68320B35E8FF}" srcOrd="6" destOrd="0" presId="urn:microsoft.com/office/officeart/2005/8/layout/hList9"/>
    <dgm:cxn modelId="{A56F01CE-3419-449F-8A53-B864C21220D6}" type="presParOf" srcId="{C4765BFE-1591-403A-B85B-68320B35E8FF}" destId="{B2385D7C-F69D-4B7F-9B98-7B14C14EC3DB}" srcOrd="0" destOrd="0" presId="urn:microsoft.com/office/officeart/2005/8/layout/hList9"/>
    <dgm:cxn modelId="{1B9115A1-4BEA-40A2-A711-8D0A32C9CA7E}" type="presParOf" srcId="{C4765BFE-1591-403A-B85B-68320B35E8FF}" destId="{D2C96C97-6B13-4A7E-BF8C-66E2DBEB0B06}" srcOrd="1" destOrd="0" presId="urn:microsoft.com/office/officeart/2005/8/layout/hList9"/>
    <dgm:cxn modelId="{3B64F8C8-F2B4-40B6-AEF5-811A920D80FF}" type="presParOf" srcId="{D2C96C97-6B13-4A7E-BF8C-66E2DBEB0B06}" destId="{316147CF-FB77-4C28-9708-4054DFB11765}" srcOrd="0" destOrd="0" presId="urn:microsoft.com/office/officeart/2005/8/layout/hList9"/>
    <dgm:cxn modelId="{D3548F9D-24E7-41E3-8050-8C804B535246}" type="presParOf" srcId="{D2C96C97-6B13-4A7E-BF8C-66E2DBEB0B06}" destId="{FB651A09-2D2A-4AD1-BBF8-CB32FCFF3712}" srcOrd="1" destOrd="0" presId="urn:microsoft.com/office/officeart/2005/8/layout/hList9"/>
    <dgm:cxn modelId="{D007CE23-89AA-423F-949A-D7D87F059BB8}" type="presParOf" srcId="{637CFBD1-9B1C-4CB8-AC01-7D8BB7409B8B}" destId="{0B06129E-8BFC-42A1-B7C4-F5D994179BE9}" srcOrd="7" destOrd="0" presId="urn:microsoft.com/office/officeart/2005/8/layout/hList9"/>
    <dgm:cxn modelId="{33D2758D-83ED-4A4B-A3A7-9BA71140643D}" type="presParOf" srcId="{637CFBD1-9B1C-4CB8-AC01-7D8BB7409B8B}" destId="{30A68DE6-5DFC-4973-B015-F6CD613A6C5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3FCF1E-DE33-4861-9112-EA67E900C10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63E3956-9197-47FF-813C-47FD6F3D7C45}">
      <dgm:prSet phldrT="[Text]"/>
      <dgm:spPr>
        <a:solidFill>
          <a:schemeClr val="bg2">
            <a:lumMod val="75000"/>
          </a:schemeClr>
        </a:solidFill>
      </dgm:spPr>
      <dgm:t>
        <a:bodyPr/>
        <a:lstStyle/>
        <a:p>
          <a:r>
            <a:rPr lang="tr-TR" dirty="0" smtClean="0"/>
            <a:t>This collected water can be used for other domestic uses such as;</a:t>
          </a:r>
          <a:endParaRPr lang="en-US" dirty="0"/>
        </a:p>
      </dgm:t>
    </dgm:pt>
    <dgm:pt modelId="{D5351C67-BB7E-4FA4-B0C8-78861E48F6FF}" type="parTrans" cxnId="{70B99297-D4D0-4CFE-9891-50A3556EDF60}">
      <dgm:prSet/>
      <dgm:spPr/>
      <dgm:t>
        <a:bodyPr/>
        <a:lstStyle/>
        <a:p>
          <a:endParaRPr lang="en-US"/>
        </a:p>
      </dgm:t>
    </dgm:pt>
    <dgm:pt modelId="{35A072DC-0BB6-409D-B248-BFB3189DB185}" type="sibTrans" cxnId="{70B99297-D4D0-4CFE-9891-50A3556EDF60}">
      <dgm:prSet/>
      <dgm:spPr/>
      <dgm:t>
        <a:bodyPr/>
        <a:lstStyle/>
        <a:p>
          <a:endParaRPr lang="en-US"/>
        </a:p>
      </dgm:t>
    </dgm:pt>
    <dgm:pt modelId="{F43428CA-00DD-49D7-B8DB-C1823EEE5528}">
      <dgm:prSet phldrT="[Text]" custT="1"/>
      <dgm:spPr/>
      <dgm:t>
        <a:bodyPr/>
        <a:lstStyle/>
        <a:p>
          <a:r>
            <a:rPr lang="tr-TR" sz="3000" dirty="0" smtClean="0"/>
            <a:t>watering plants</a:t>
          </a:r>
          <a:endParaRPr lang="en-US" sz="3000" dirty="0"/>
        </a:p>
      </dgm:t>
    </dgm:pt>
    <dgm:pt modelId="{AE49ADD5-CBA9-47AD-B1EB-EFB93651B1B2}" type="parTrans" cxnId="{9A5CDC67-0523-4B40-B82F-A5754C955049}">
      <dgm:prSet/>
      <dgm:spPr/>
      <dgm:t>
        <a:bodyPr/>
        <a:lstStyle/>
        <a:p>
          <a:endParaRPr lang="en-US"/>
        </a:p>
      </dgm:t>
    </dgm:pt>
    <dgm:pt modelId="{7A805D6B-E30E-4B5C-BE8A-3D0D1C733F24}" type="sibTrans" cxnId="{9A5CDC67-0523-4B40-B82F-A5754C955049}">
      <dgm:prSet/>
      <dgm:spPr/>
      <dgm:t>
        <a:bodyPr/>
        <a:lstStyle/>
        <a:p>
          <a:endParaRPr lang="en-US"/>
        </a:p>
      </dgm:t>
    </dgm:pt>
    <dgm:pt modelId="{80E63F04-EC80-4A23-B8A2-8B6AA3F0BBA0}">
      <dgm:prSet phldrT="[Text]" custT="1"/>
      <dgm:spPr/>
      <dgm:t>
        <a:bodyPr/>
        <a:lstStyle/>
        <a:p>
          <a:r>
            <a:rPr lang="tr-TR" sz="3000" dirty="0" smtClean="0"/>
            <a:t>cleaning floor</a:t>
          </a:r>
          <a:endParaRPr lang="en-US" sz="3000" dirty="0"/>
        </a:p>
      </dgm:t>
    </dgm:pt>
    <dgm:pt modelId="{D5AB065F-90C7-411C-A97C-41F79151A9E8}" type="parTrans" cxnId="{26416784-22E9-4B6C-8012-0D8680910E87}">
      <dgm:prSet/>
      <dgm:spPr/>
      <dgm:t>
        <a:bodyPr/>
        <a:lstStyle/>
        <a:p>
          <a:endParaRPr lang="en-US"/>
        </a:p>
      </dgm:t>
    </dgm:pt>
    <dgm:pt modelId="{87E9DBB5-4DEC-4CB9-8CD3-F172BCD32712}" type="sibTrans" cxnId="{26416784-22E9-4B6C-8012-0D8680910E87}">
      <dgm:prSet/>
      <dgm:spPr/>
      <dgm:t>
        <a:bodyPr/>
        <a:lstStyle/>
        <a:p>
          <a:endParaRPr lang="en-US"/>
        </a:p>
      </dgm:t>
    </dgm:pt>
    <dgm:pt modelId="{827B0ADD-7630-42A8-80C0-982985238FDA}">
      <dgm:prSet phldrT="[Text]" custT="1"/>
      <dgm:spPr/>
      <dgm:t>
        <a:bodyPr/>
        <a:lstStyle/>
        <a:p>
          <a:r>
            <a:rPr lang="tr-TR" sz="3000" dirty="0" smtClean="0"/>
            <a:t>rinsing vegetables and fruits</a:t>
          </a:r>
          <a:endParaRPr lang="en-US" sz="3000" dirty="0"/>
        </a:p>
      </dgm:t>
    </dgm:pt>
    <dgm:pt modelId="{ADB2AB5D-16E1-4223-8793-8D67EFE6DEB4}" type="parTrans" cxnId="{5BB59A96-1DB5-44E1-AB47-5674A3DBD4BE}">
      <dgm:prSet/>
      <dgm:spPr/>
      <dgm:t>
        <a:bodyPr/>
        <a:lstStyle/>
        <a:p>
          <a:endParaRPr lang="en-US"/>
        </a:p>
      </dgm:t>
    </dgm:pt>
    <dgm:pt modelId="{9AEDD530-AD33-4F22-854C-8701DDF419B5}" type="sibTrans" cxnId="{5BB59A96-1DB5-44E1-AB47-5674A3DBD4BE}">
      <dgm:prSet/>
      <dgm:spPr/>
      <dgm:t>
        <a:bodyPr/>
        <a:lstStyle/>
        <a:p>
          <a:endParaRPr lang="en-US"/>
        </a:p>
      </dgm:t>
    </dgm:pt>
    <dgm:pt modelId="{58601C75-5281-4352-BBB6-AC631AD58240}">
      <dgm:prSet phldrT="[Text]" custT="1"/>
      <dgm:spPr/>
      <dgm:t>
        <a:bodyPr/>
        <a:lstStyle/>
        <a:p>
          <a:r>
            <a:rPr lang="tr-TR" sz="3000" dirty="0" smtClean="0"/>
            <a:t>flushing the toilet</a:t>
          </a:r>
          <a:endParaRPr lang="en-US" sz="3000" dirty="0"/>
        </a:p>
      </dgm:t>
    </dgm:pt>
    <dgm:pt modelId="{90D3D53E-4C72-40D3-B725-11826916D51F}" type="parTrans" cxnId="{45232DD2-65D2-45C0-81F1-B06B5ACE6761}">
      <dgm:prSet/>
      <dgm:spPr/>
      <dgm:t>
        <a:bodyPr/>
        <a:lstStyle/>
        <a:p>
          <a:endParaRPr lang="en-US"/>
        </a:p>
      </dgm:t>
    </dgm:pt>
    <dgm:pt modelId="{3B146826-8081-4E9A-889D-56034B9E3B7F}" type="sibTrans" cxnId="{45232DD2-65D2-45C0-81F1-B06B5ACE6761}">
      <dgm:prSet/>
      <dgm:spPr/>
      <dgm:t>
        <a:bodyPr/>
        <a:lstStyle/>
        <a:p>
          <a:endParaRPr lang="en-US"/>
        </a:p>
      </dgm:t>
    </dgm:pt>
    <dgm:pt modelId="{4C123773-77A1-4245-8EBB-7D6538EAB2EE}" type="pres">
      <dgm:prSet presAssocID="{4F3FCF1E-DE33-4861-9112-EA67E900C108}" presName="composite" presStyleCnt="0">
        <dgm:presLayoutVars>
          <dgm:chMax val="1"/>
          <dgm:dir/>
          <dgm:resizeHandles val="exact"/>
        </dgm:presLayoutVars>
      </dgm:prSet>
      <dgm:spPr/>
      <dgm:t>
        <a:bodyPr/>
        <a:lstStyle/>
        <a:p>
          <a:endParaRPr lang="en-US"/>
        </a:p>
      </dgm:t>
    </dgm:pt>
    <dgm:pt modelId="{A5090E37-067F-4D4F-AFDA-80EBDA37BDCA}" type="pres">
      <dgm:prSet presAssocID="{063E3956-9197-47FF-813C-47FD6F3D7C45}" presName="roof" presStyleLbl="dkBgShp" presStyleIdx="0" presStyleCnt="2"/>
      <dgm:spPr>
        <a:prstGeom prst="flowChartAlternateProcess">
          <a:avLst/>
        </a:prstGeom>
      </dgm:spPr>
      <dgm:t>
        <a:bodyPr/>
        <a:lstStyle/>
        <a:p>
          <a:endParaRPr lang="en-US"/>
        </a:p>
      </dgm:t>
    </dgm:pt>
    <dgm:pt modelId="{AEF1B2D9-97EA-49A0-8683-E63D5DD6230D}" type="pres">
      <dgm:prSet presAssocID="{063E3956-9197-47FF-813C-47FD6F3D7C45}" presName="pillars" presStyleCnt="0"/>
      <dgm:spPr/>
    </dgm:pt>
    <dgm:pt modelId="{BADF7820-B320-4D6B-89B5-2EA41F127810}" type="pres">
      <dgm:prSet presAssocID="{063E3956-9197-47FF-813C-47FD6F3D7C45}" presName="pillar1" presStyleLbl="node1" presStyleIdx="0" presStyleCnt="4">
        <dgm:presLayoutVars>
          <dgm:bulletEnabled val="1"/>
        </dgm:presLayoutVars>
      </dgm:prSet>
      <dgm:spPr>
        <a:prstGeom prst="flowChartAlternateProcess">
          <a:avLst/>
        </a:prstGeom>
      </dgm:spPr>
      <dgm:t>
        <a:bodyPr/>
        <a:lstStyle/>
        <a:p>
          <a:endParaRPr lang="en-US"/>
        </a:p>
      </dgm:t>
    </dgm:pt>
    <dgm:pt modelId="{EF582E83-45B5-4653-B78F-7B923F1DD839}" type="pres">
      <dgm:prSet presAssocID="{80E63F04-EC80-4A23-B8A2-8B6AA3F0BBA0}" presName="pillarX" presStyleLbl="node1" presStyleIdx="1" presStyleCnt="4">
        <dgm:presLayoutVars>
          <dgm:bulletEnabled val="1"/>
        </dgm:presLayoutVars>
      </dgm:prSet>
      <dgm:spPr>
        <a:prstGeom prst="flowChartAlternateProcess">
          <a:avLst/>
        </a:prstGeom>
      </dgm:spPr>
      <dgm:t>
        <a:bodyPr/>
        <a:lstStyle/>
        <a:p>
          <a:endParaRPr lang="en-US"/>
        </a:p>
      </dgm:t>
    </dgm:pt>
    <dgm:pt modelId="{1F00D487-999C-4A81-9F09-28A1B214118B}" type="pres">
      <dgm:prSet presAssocID="{827B0ADD-7630-42A8-80C0-982985238FDA}" presName="pillarX" presStyleLbl="node1" presStyleIdx="2" presStyleCnt="4">
        <dgm:presLayoutVars>
          <dgm:bulletEnabled val="1"/>
        </dgm:presLayoutVars>
      </dgm:prSet>
      <dgm:spPr>
        <a:prstGeom prst="flowChartAlternateProcess">
          <a:avLst/>
        </a:prstGeom>
      </dgm:spPr>
      <dgm:t>
        <a:bodyPr/>
        <a:lstStyle/>
        <a:p>
          <a:endParaRPr lang="en-US"/>
        </a:p>
      </dgm:t>
    </dgm:pt>
    <dgm:pt modelId="{AF2A9EB9-EC90-43D3-A77A-A4D265FE25B5}" type="pres">
      <dgm:prSet presAssocID="{58601C75-5281-4352-BBB6-AC631AD58240}" presName="pillarX" presStyleLbl="node1" presStyleIdx="3" presStyleCnt="4">
        <dgm:presLayoutVars>
          <dgm:bulletEnabled val="1"/>
        </dgm:presLayoutVars>
      </dgm:prSet>
      <dgm:spPr>
        <a:prstGeom prst="flowChartAlternateProcess">
          <a:avLst/>
        </a:prstGeom>
      </dgm:spPr>
      <dgm:t>
        <a:bodyPr/>
        <a:lstStyle/>
        <a:p>
          <a:endParaRPr lang="en-US"/>
        </a:p>
      </dgm:t>
    </dgm:pt>
    <dgm:pt modelId="{32964D54-B046-47C8-8D57-E9FF5265FB3E}" type="pres">
      <dgm:prSet presAssocID="{063E3956-9197-47FF-813C-47FD6F3D7C45}" presName="base" presStyleLbl="dkBgShp" presStyleIdx="1" presStyleCnt="2"/>
      <dgm:spPr/>
    </dgm:pt>
  </dgm:ptLst>
  <dgm:cxnLst>
    <dgm:cxn modelId="{3006023D-6D2D-41CF-9428-DA06E1196B4F}" type="presOf" srcId="{F43428CA-00DD-49D7-B8DB-C1823EEE5528}" destId="{BADF7820-B320-4D6B-89B5-2EA41F127810}" srcOrd="0" destOrd="0" presId="urn:microsoft.com/office/officeart/2005/8/layout/hList3"/>
    <dgm:cxn modelId="{26416784-22E9-4B6C-8012-0D8680910E87}" srcId="{063E3956-9197-47FF-813C-47FD6F3D7C45}" destId="{80E63F04-EC80-4A23-B8A2-8B6AA3F0BBA0}" srcOrd="1" destOrd="0" parTransId="{D5AB065F-90C7-411C-A97C-41F79151A9E8}" sibTransId="{87E9DBB5-4DEC-4CB9-8CD3-F172BCD32712}"/>
    <dgm:cxn modelId="{0565957B-1A5C-47F1-B096-C268F9EB3466}" type="presOf" srcId="{827B0ADD-7630-42A8-80C0-982985238FDA}" destId="{1F00D487-999C-4A81-9F09-28A1B214118B}" srcOrd="0" destOrd="0" presId="urn:microsoft.com/office/officeart/2005/8/layout/hList3"/>
    <dgm:cxn modelId="{9A5CDC67-0523-4B40-B82F-A5754C955049}" srcId="{063E3956-9197-47FF-813C-47FD6F3D7C45}" destId="{F43428CA-00DD-49D7-B8DB-C1823EEE5528}" srcOrd="0" destOrd="0" parTransId="{AE49ADD5-CBA9-47AD-B1EB-EFB93651B1B2}" sibTransId="{7A805D6B-E30E-4B5C-BE8A-3D0D1C733F24}"/>
    <dgm:cxn modelId="{2745EDC1-C9C8-40BE-8001-E5A71F037ED9}" type="presOf" srcId="{80E63F04-EC80-4A23-B8A2-8B6AA3F0BBA0}" destId="{EF582E83-45B5-4653-B78F-7B923F1DD839}" srcOrd="0" destOrd="0" presId="urn:microsoft.com/office/officeart/2005/8/layout/hList3"/>
    <dgm:cxn modelId="{F2D6F575-0FF6-421E-B0F5-4CEC30FD5024}" type="presOf" srcId="{063E3956-9197-47FF-813C-47FD6F3D7C45}" destId="{A5090E37-067F-4D4F-AFDA-80EBDA37BDCA}" srcOrd="0" destOrd="0" presId="urn:microsoft.com/office/officeart/2005/8/layout/hList3"/>
    <dgm:cxn modelId="{45232DD2-65D2-45C0-81F1-B06B5ACE6761}" srcId="{063E3956-9197-47FF-813C-47FD6F3D7C45}" destId="{58601C75-5281-4352-BBB6-AC631AD58240}" srcOrd="3" destOrd="0" parTransId="{90D3D53E-4C72-40D3-B725-11826916D51F}" sibTransId="{3B146826-8081-4E9A-889D-56034B9E3B7F}"/>
    <dgm:cxn modelId="{1F340E4A-7D44-4E2A-A919-8486A377E7FE}" type="presOf" srcId="{4F3FCF1E-DE33-4861-9112-EA67E900C108}" destId="{4C123773-77A1-4245-8EBB-7D6538EAB2EE}" srcOrd="0" destOrd="0" presId="urn:microsoft.com/office/officeart/2005/8/layout/hList3"/>
    <dgm:cxn modelId="{5BB59A96-1DB5-44E1-AB47-5674A3DBD4BE}" srcId="{063E3956-9197-47FF-813C-47FD6F3D7C45}" destId="{827B0ADD-7630-42A8-80C0-982985238FDA}" srcOrd="2" destOrd="0" parTransId="{ADB2AB5D-16E1-4223-8793-8D67EFE6DEB4}" sibTransId="{9AEDD530-AD33-4F22-854C-8701DDF419B5}"/>
    <dgm:cxn modelId="{9A2EBCB7-633F-469F-9810-64FA3E371E04}" type="presOf" srcId="{58601C75-5281-4352-BBB6-AC631AD58240}" destId="{AF2A9EB9-EC90-43D3-A77A-A4D265FE25B5}" srcOrd="0" destOrd="0" presId="urn:microsoft.com/office/officeart/2005/8/layout/hList3"/>
    <dgm:cxn modelId="{70B99297-D4D0-4CFE-9891-50A3556EDF60}" srcId="{4F3FCF1E-DE33-4861-9112-EA67E900C108}" destId="{063E3956-9197-47FF-813C-47FD6F3D7C45}" srcOrd="0" destOrd="0" parTransId="{D5351C67-BB7E-4FA4-B0C8-78861E48F6FF}" sibTransId="{35A072DC-0BB6-409D-B248-BFB3189DB185}"/>
    <dgm:cxn modelId="{20D20AA8-A389-4047-AE4B-3C7A474E3DE8}" type="presParOf" srcId="{4C123773-77A1-4245-8EBB-7D6538EAB2EE}" destId="{A5090E37-067F-4D4F-AFDA-80EBDA37BDCA}" srcOrd="0" destOrd="0" presId="urn:microsoft.com/office/officeart/2005/8/layout/hList3"/>
    <dgm:cxn modelId="{D8006893-1F73-49E7-A1C7-FD312B6509BF}" type="presParOf" srcId="{4C123773-77A1-4245-8EBB-7D6538EAB2EE}" destId="{AEF1B2D9-97EA-49A0-8683-E63D5DD6230D}" srcOrd="1" destOrd="0" presId="urn:microsoft.com/office/officeart/2005/8/layout/hList3"/>
    <dgm:cxn modelId="{5908035A-1F27-4A3D-B083-3C183FCCFA9E}" type="presParOf" srcId="{AEF1B2D9-97EA-49A0-8683-E63D5DD6230D}" destId="{BADF7820-B320-4D6B-89B5-2EA41F127810}" srcOrd="0" destOrd="0" presId="urn:microsoft.com/office/officeart/2005/8/layout/hList3"/>
    <dgm:cxn modelId="{387852FC-B89C-49BF-8D1E-66E7599038F6}" type="presParOf" srcId="{AEF1B2D9-97EA-49A0-8683-E63D5DD6230D}" destId="{EF582E83-45B5-4653-B78F-7B923F1DD839}" srcOrd="1" destOrd="0" presId="urn:microsoft.com/office/officeart/2005/8/layout/hList3"/>
    <dgm:cxn modelId="{EE1FDC89-8EA6-447D-94AD-0FBF4E63A6CE}" type="presParOf" srcId="{AEF1B2D9-97EA-49A0-8683-E63D5DD6230D}" destId="{1F00D487-999C-4A81-9F09-28A1B214118B}" srcOrd="2" destOrd="0" presId="urn:microsoft.com/office/officeart/2005/8/layout/hList3"/>
    <dgm:cxn modelId="{A3F0DDB1-00CC-4D4C-B72B-F273BAC69715}" type="presParOf" srcId="{AEF1B2D9-97EA-49A0-8683-E63D5DD6230D}" destId="{AF2A9EB9-EC90-43D3-A77A-A4D265FE25B5}" srcOrd="3" destOrd="0" presId="urn:microsoft.com/office/officeart/2005/8/layout/hList3"/>
    <dgm:cxn modelId="{EA3E1BD7-C6E4-4E16-93D9-EA51D9FF500A}" type="presParOf" srcId="{4C123773-77A1-4245-8EBB-7D6538EAB2EE}" destId="{32964D54-B046-47C8-8D57-E9FF5265FB3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54EB8F-5781-4AF1-BCAD-752F3F9F5CFF}"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44793CE3-F6AB-4C0C-A083-951EA8D271D0}">
      <dgm:prSet phldrT="[Text]"/>
      <dgm:spPr/>
      <dgm:t>
        <a:bodyPr/>
        <a:lstStyle/>
        <a:p>
          <a:pPr algn="just"/>
          <a:r>
            <a:rPr lang="tr-TR" dirty="0" smtClean="0"/>
            <a:t>These bags can also have timers that will allow us to limit our shower time because people can stay in the bathrooms for too long without realizing it.</a:t>
          </a:r>
          <a:endParaRPr lang="en-US" dirty="0"/>
        </a:p>
      </dgm:t>
    </dgm:pt>
    <dgm:pt modelId="{6F04A74B-FF8D-4F25-B460-41A7BA4A3D8C}" type="parTrans" cxnId="{C94DBCB3-FB7C-425E-B2A5-BDC6A1C3FA78}">
      <dgm:prSet/>
      <dgm:spPr/>
      <dgm:t>
        <a:bodyPr/>
        <a:lstStyle/>
        <a:p>
          <a:endParaRPr lang="en-US"/>
        </a:p>
      </dgm:t>
    </dgm:pt>
    <dgm:pt modelId="{9024A4F6-6DC5-43DE-B544-51665D482EB9}" type="sibTrans" cxnId="{C94DBCB3-FB7C-425E-B2A5-BDC6A1C3FA78}">
      <dgm:prSet/>
      <dgm:spPr/>
      <dgm:t>
        <a:bodyPr/>
        <a:lstStyle/>
        <a:p>
          <a:endParaRPr lang="en-US"/>
        </a:p>
      </dgm:t>
    </dgm:pt>
    <dgm:pt modelId="{93B6CA6E-9EC5-40F0-ACED-16C750C4B4DE}" type="pres">
      <dgm:prSet presAssocID="{7E54EB8F-5781-4AF1-BCAD-752F3F9F5CFF}" presName="Name0" presStyleCnt="0">
        <dgm:presLayoutVars>
          <dgm:dir/>
        </dgm:presLayoutVars>
      </dgm:prSet>
      <dgm:spPr/>
      <dgm:t>
        <a:bodyPr/>
        <a:lstStyle/>
        <a:p>
          <a:endParaRPr lang="en-US"/>
        </a:p>
      </dgm:t>
    </dgm:pt>
    <dgm:pt modelId="{65EC29DE-E178-4868-9B46-FE2884C471CA}" type="pres">
      <dgm:prSet presAssocID="{44793CE3-F6AB-4C0C-A083-951EA8D271D0}" presName="noChildren" presStyleCnt="0"/>
      <dgm:spPr/>
    </dgm:pt>
    <dgm:pt modelId="{4457EA5F-1ECD-47E3-BE72-AD80E64CEA6B}" type="pres">
      <dgm:prSet presAssocID="{44793CE3-F6AB-4C0C-A083-951EA8D271D0}" presName="gap" presStyleCnt="0"/>
      <dgm:spPr/>
    </dgm:pt>
    <dgm:pt modelId="{9503167F-D9F4-4855-BCCB-E08993560714}" type="pres">
      <dgm:prSet presAssocID="{44793CE3-F6AB-4C0C-A083-951EA8D271D0}" presName="medCircle2" presStyleLbl="vennNode1" presStyleIdx="0" presStyleCnt="1"/>
      <dgm:spPr/>
    </dgm:pt>
    <dgm:pt modelId="{9D86C9CF-E45E-4C8A-95ED-978F324EBD1D}" type="pres">
      <dgm:prSet presAssocID="{44793CE3-F6AB-4C0C-A083-951EA8D271D0}" presName="txLvlOnly1" presStyleLbl="revTx" presStyleIdx="0" presStyleCnt="1"/>
      <dgm:spPr/>
      <dgm:t>
        <a:bodyPr/>
        <a:lstStyle/>
        <a:p>
          <a:endParaRPr lang="en-US"/>
        </a:p>
      </dgm:t>
    </dgm:pt>
  </dgm:ptLst>
  <dgm:cxnLst>
    <dgm:cxn modelId="{FF72266D-B449-4570-8700-12CB9244753A}" type="presOf" srcId="{7E54EB8F-5781-4AF1-BCAD-752F3F9F5CFF}" destId="{93B6CA6E-9EC5-40F0-ACED-16C750C4B4DE}" srcOrd="0" destOrd="0" presId="urn:microsoft.com/office/officeart/2008/layout/VerticalCircleList"/>
    <dgm:cxn modelId="{C94DBCB3-FB7C-425E-B2A5-BDC6A1C3FA78}" srcId="{7E54EB8F-5781-4AF1-BCAD-752F3F9F5CFF}" destId="{44793CE3-F6AB-4C0C-A083-951EA8D271D0}" srcOrd="0" destOrd="0" parTransId="{6F04A74B-FF8D-4F25-B460-41A7BA4A3D8C}" sibTransId="{9024A4F6-6DC5-43DE-B544-51665D482EB9}"/>
    <dgm:cxn modelId="{B4F2D5FE-AC4C-473B-936A-85834CA1E70C}" type="presOf" srcId="{44793CE3-F6AB-4C0C-A083-951EA8D271D0}" destId="{9D86C9CF-E45E-4C8A-95ED-978F324EBD1D}" srcOrd="0" destOrd="0" presId="urn:microsoft.com/office/officeart/2008/layout/VerticalCircleList"/>
    <dgm:cxn modelId="{45C1BF6F-E5BE-4E6A-9459-6FA39B24220E}" type="presParOf" srcId="{93B6CA6E-9EC5-40F0-ACED-16C750C4B4DE}" destId="{65EC29DE-E178-4868-9B46-FE2884C471CA}" srcOrd="0" destOrd="0" presId="urn:microsoft.com/office/officeart/2008/layout/VerticalCircleList"/>
    <dgm:cxn modelId="{C4FF5085-2F69-4F36-8D38-BF9A59D4CCA4}" type="presParOf" srcId="{65EC29DE-E178-4868-9B46-FE2884C471CA}" destId="{4457EA5F-1ECD-47E3-BE72-AD80E64CEA6B}" srcOrd="0" destOrd="0" presId="urn:microsoft.com/office/officeart/2008/layout/VerticalCircleList"/>
    <dgm:cxn modelId="{D3723D5D-CB16-42C2-97F3-B3ADE9393CA0}" type="presParOf" srcId="{65EC29DE-E178-4868-9B46-FE2884C471CA}" destId="{9503167F-D9F4-4855-BCCB-E08993560714}" srcOrd="1" destOrd="0" presId="urn:microsoft.com/office/officeart/2008/layout/VerticalCircleList"/>
    <dgm:cxn modelId="{F0203873-A37A-42F5-A8F7-84A208CFCCAA}" type="presParOf" srcId="{65EC29DE-E178-4868-9B46-FE2884C471CA}" destId="{9D86C9CF-E45E-4C8A-95ED-978F324EBD1D}"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B3239-9B18-4410-A278-6AD5CC6291B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58782DA-4EFA-420F-8EC2-934CAEEE264E}">
      <dgm:prSet phldrT="[Text]"/>
      <dgm:spPr/>
      <dgm:t>
        <a:bodyPr/>
        <a:lstStyle/>
        <a:p>
          <a:r>
            <a:rPr lang="tr-TR" b="0" cap="none" spc="0" dirty="0" smtClean="0">
              <a:ln w="0"/>
              <a:solidFill>
                <a:schemeClr val="accent1"/>
              </a:solidFill>
              <a:effectLst>
                <a:outerShdw blurRad="38100" dist="25400" dir="5400000" algn="ctr" rotWithShape="0">
                  <a:srgbClr val="6E747A">
                    <a:alpha val="43000"/>
                  </a:srgbClr>
                </a:outerShdw>
              </a:effectLst>
            </a:rPr>
            <a:t>OUTCOMES</a:t>
          </a:r>
          <a:r>
            <a:rPr lang="tr-TR" dirty="0" smtClean="0"/>
            <a:t>:</a:t>
          </a:r>
          <a:endParaRPr lang="en-US" dirty="0"/>
        </a:p>
      </dgm:t>
    </dgm:pt>
    <dgm:pt modelId="{0EA43373-6061-43CC-B8DC-99D3B6B6B226}" type="parTrans" cxnId="{5014BCA1-A279-4423-AC7E-44013222842D}">
      <dgm:prSet/>
      <dgm:spPr/>
      <dgm:t>
        <a:bodyPr/>
        <a:lstStyle/>
        <a:p>
          <a:endParaRPr lang="en-US"/>
        </a:p>
      </dgm:t>
    </dgm:pt>
    <dgm:pt modelId="{355CEC80-BC22-4EEF-A626-F1F1715624AB}" type="sibTrans" cxnId="{5014BCA1-A279-4423-AC7E-44013222842D}">
      <dgm:prSet/>
      <dgm:spPr/>
      <dgm:t>
        <a:bodyPr/>
        <a:lstStyle/>
        <a:p>
          <a:endParaRPr lang="en-US"/>
        </a:p>
      </dgm:t>
    </dgm:pt>
    <dgm:pt modelId="{D69FAD8F-EABA-4747-A6A6-9761E75BEBD0}">
      <dgm:prSet phldrT="[Text]"/>
      <dgm:spPr/>
      <dgm:t>
        <a:bodyPr/>
        <a:lstStyle/>
        <a:p>
          <a:r>
            <a:rPr lang="en-US" dirty="0" smtClean="0"/>
            <a:t>These bags will not only save water while waiting for the shower to warm up, </a:t>
          </a:r>
          <a:endParaRPr lang="en-US" dirty="0"/>
        </a:p>
      </dgm:t>
    </dgm:pt>
    <dgm:pt modelId="{CAA11FE9-9D3A-4824-A235-ADD7AA796C7E}" type="parTrans" cxnId="{DFE595E0-F059-48DE-A4FC-44425C255D4A}">
      <dgm:prSet/>
      <dgm:spPr/>
      <dgm:t>
        <a:bodyPr/>
        <a:lstStyle/>
        <a:p>
          <a:endParaRPr lang="en-US"/>
        </a:p>
      </dgm:t>
    </dgm:pt>
    <dgm:pt modelId="{3D368991-C4B7-46D5-93B9-C8AC86A58032}" type="sibTrans" cxnId="{DFE595E0-F059-48DE-A4FC-44425C255D4A}">
      <dgm:prSet/>
      <dgm:spPr/>
      <dgm:t>
        <a:bodyPr/>
        <a:lstStyle/>
        <a:p>
          <a:endParaRPr lang="en-US"/>
        </a:p>
      </dgm:t>
    </dgm:pt>
    <dgm:pt modelId="{CE6EFE77-19E9-4D4F-AD99-B9EE5397E27D}">
      <dgm:prSet/>
      <dgm:spPr/>
      <dgm:t>
        <a:bodyPr/>
        <a:lstStyle/>
        <a:p>
          <a:r>
            <a:rPr lang="en-US" dirty="0" smtClean="0"/>
            <a:t>but will also increase the awareness of water conservation. </a:t>
          </a:r>
          <a:endParaRPr lang="en-US" dirty="0"/>
        </a:p>
      </dgm:t>
    </dgm:pt>
    <dgm:pt modelId="{650555FB-F597-471B-9B15-461F71926E59}" type="parTrans" cxnId="{FE5F3273-0468-40E0-9D69-CE5AC8E1E6DB}">
      <dgm:prSet/>
      <dgm:spPr/>
      <dgm:t>
        <a:bodyPr/>
        <a:lstStyle/>
        <a:p>
          <a:endParaRPr lang="en-US"/>
        </a:p>
      </dgm:t>
    </dgm:pt>
    <dgm:pt modelId="{A74E63A0-89C4-4EFC-AABB-43A7ADEEAFC4}" type="sibTrans" cxnId="{FE5F3273-0468-40E0-9D69-CE5AC8E1E6DB}">
      <dgm:prSet/>
      <dgm:spPr/>
      <dgm:t>
        <a:bodyPr/>
        <a:lstStyle/>
        <a:p>
          <a:endParaRPr lang="en-US"/>
        </a:p>
      </dgm:t>
    </dgm:pt>
    <dgm:pt modelId="{A7A19C6C-2398-4BD2-9275-C851D462C95C}">
      <dgm:prSet/>
      <dgm:spPr/>
      <dgm:t>
        <a:bodyPr/>
        <a:lstStyle/>
        <a:p>
          <a:endParaRPr lang="en-US" dirty="0"/>
        </a:p>
      </dgm:t>
    </dgm:pt>
    <dgm:pt modelId="{3DBD57F9-8587-4A78-A5F5-7BE8AB0785E8}" type="parTrans" cxnId="{D9266213-FC48-41AB-8602-57C11D3FED3A}">
      <dgm:prSet/>
      <dgm:spPr/>
      <dgm:t>
        <a:bodyPr/>
        <a:lstStyle/>
        <a:p>
          <a:endParaRPr lang="en-US"/>
        </a:p>
      </dgm:t>
    </dgm:pt>
    <dgm:pt modelId="{FC64BD79-F8C0-4BB1-9A19-E5F391AF67FE}" type="sibTrans" cxnId="{D9266213-FC48-41AB-8602-57C11D3FED3A}">
      <dgm:prSet/>
      <dgm:spPr/>
      <dgm:t>
        <a:bodyPr/>
        <a:lstStyle/>
        <a:p>
          <a:endParaRPr lang="en-US"/>
        </a:p>
      </dgm:t>
    </dgm:pt>
    <dgm:pt modelId="{F2C9EA6F-63E0-423F-AD83-5B770479539B}" type="pres">
      <dgm:prSet presAssocID="{E35B3239-9B18-4410-A278-6AD5CC6291B6}" presName="vert0" presStyleCnt="0">
        <dgm:presLayoutVars>
          <dgm:dir/>
          <dgm:animOne val="branch"/>
          <dgm:animLvl val="lvl"/>
        </dgm:presLayoutVars>
      </dgm:prSet>
      <dgm:spPr/>
      <dgm:t>
        <a:bodyPr/>
        <a:lstStyle/>
        <a:p>
          <a:endParaRPr lang="en-US"/>
        </a:p>
      </dgm:t>
    </dgm:pt>
    <dgm:pt modelId="{A00D5352-A979-460B-9B89-2E2D99CD2489}" type="pres">
      <dgm:prSet presAssocID="{258782DA-4EFA-420F-8EC2-934CAEEE264E}" presName="thickLine" presStyleLbl="alignNode1" presStyleIdx="0" presStyleCnt="2" custLinFactNeighborX="-3402" custLinFactNeighborY="448"/>
      <dgm:spPr/>
    </dgm:pt>
    <dgm:pt modelId="{7B71CA73-68D0-4A4B-9AB5-84EE3AA21CA2}" type="pres">
      <dgm:prSet presAssocID="{258782DA-4EFA-420F-8EC2-934CAEEE264E}" presName="horz1" presStyleCnt="0"/>
      <dgm:spPr/>
    </dgm:pt>
    <dgm:pt modelId="{AAC7F682-384C-4A14-99BF-8B8388F95A70}" type="pres">
      <dgm:prSet presAssocID="{258782DA-4EFA-420F-8EC2-934CAEEE264E}" presName="tx1" presStyleLbl="revTx" presStyleIdx="0" presStyleCnt="4"/>
      <dgm:spPr/>
      <dgm:t>
        <a:bodyPr/>
        <a:lstStyle/>
        <a:p>
          <a:endParaRPr lang="en-US"/>
        </a:p>
      </dgm:t>
    </dgm:pt>
    <dgm:pt modelId="{6968CDDD-E1F7-4464-844D-3B4283649956}" type="pres">
      <dgm:prSet presAssocID="{258782DA-4EFA-420F-8EC2-934CAEEE264E}" presName="vert1" presStyleCnt="0"/>
      <dgm:spPr/>
    </dgm:pt>
    <dgm:pt modelId="{7436E800-5E82-4C8D-80B9-0D1E4BDD6AF6}" type="pres">
      <dgm:prSet presAssocID="{D69FAD8F-EABA-4747-A6A6-9761E75BEBD0}" presName="vertSpace2a" presStyleCnt="0"/>
      <dgm:spPr/>
    </dgm:pt>
    <dgm:pt modelId="{167D13FC-FAC7-4637-B1E8-F23C8FD21A4A}" type="pres">
      <dgm:prSet presAssocID="{D69FAD8F-EABA-4747-A6A6-9761E75BEBD0}" presName="horz2" presStyleCnt="0"/>
      <dgm:spPr/>
    </dgm:pt>
    <dgm:pt modelId="{6456CE19-453A-4C8B-8107-65FBB0BD11D1}" type="pres">
      <dgm:prSet presAssocID="{D69FAD8F-EABA-4747-A6A6-9761E75BEBD0}" presName="horzSpace2" presStyleCnt="0"/>
      <dgm:spPr/>
    </dgm:pt>
    <dgm:pt modelId="{EB658858-28C2-4BAA-A5DC-25B6109C00F5}" type="pres">
      <dgm:prSet presAssocID="{D69FAD8F-EABA-4747-A6A6-9761E75BEBD0}" presName="tx2" presStyleLbl="revTx" presStyleIdx="1" presStyleCnt="4"/>
      <dgm:spPr/>
      <dgm:t>
        <a:bodyPr/>
        <a:lstStyle/>
        <a:p>
          <a:endParaRPr lang="en-US"/>
        </a:p>
      </dgm:t>
    </dgm:pt>
    <dgm:pt modelId="{ACEA06D3-683E-44D7-8713-68586A31E569}" type="pres">
      <dgm:prSet presAssocID="{D69FAD8F-EABA-4747-A6A6-9761E75BEBD0}" presName="vert2" presStyleCnt="0"/>
      <dgm:spPr/>
    </dgm:pt>
    <dgm:pt modelId="{27F1F074-759A-4C90-8A28-0C515DDE1B7D}" type="pres">
      <dgm:prSet presAssocID="{D69FAD8F-EABA-4747-A6A6-9761E75BEBD0}" presName="thinLine2b" presStyleLbl="callout" presStyleIdx="0" presStyleCnt="2"/>
      <dgm:spPr/>
    </dgm:pt>
    <dgm:pt modelId="{6A4FC4E7-855A-4F37-BAD3-4400B3E0358D}" type="pres">
      <dgm:prSet presAssocID="{D69FAD8F-EABA-4747-A6A6-9761E75BEBD0}" presName="vertSpace2b" presStyleCnt="0"/>
      <dgm:spPr/>
    </dgm:pt>
    <dgm:pt modelId="{369F4419-A0C5-46D7-A02C-85978648280A}" type="pres">
      <dgm:prSet presAssocID="{CE6EFE77-19E9-4D4F-AD99-B9EE5397E27D}" presName="horz2" presStyleCnt="0"/>
      <dgm:spPr/>
    </dgm:pt>
    <dgm:pt modelId="{1ACDF6C1-DFE7-46E4-8E12-8A39193F7700}" type="pres">
      <dgm:prSet presAssocID="{CE6EFE77-19E9-4D4F-AD99-B9EE5397E27D}" presName="horzSpace2" presStyleCnt="0"/>
      <dgm:spPr/>
    </dgm:pt>
    <dgm:pt modelId="{988F7C0E-7795-4AFE-B43B-C5264568393F}" type="pres">
      <dgm:prSet presAssocID="{CE6EFE77-19E9-4D4F-AD99-B9EE5397E27D}" presName="tx2" presStyleLbl="revTx" presStyleIdx="2" presStyleCnt="4"/>
      <dgm:spPr/>
      <dgm:t>
        <a:bodyPr/>
        <a:lstStyle/>
        <a:p>
          <a:endParaRPr lang="en-US"/>
        </a:p>
      </dgm:t>
    </dgm:pt>
    <dgm:pt modelId="{8157A6A6-01A4-424A-AE9C-A7D02CFD925F}" type="pres">
      <dgm:prSet presAssocID="{CE6EFE77-19E9-4D4F-AD99-B9EE5397E27D}" presName="vert2" presStyleCnt="0"/>
      <dgm:spPr/>
    </dgm:pt>
    <dgm:pt modelId="{954CBB3E-0FBF-4412-BEC4-81CFB837402B}" type="pres">
      <dgm:prSet presAssocID="{CE6EFE77-19E9-4D4F-AD99-B9EE5397E27D}" presName="thinLine2b" presStyleLbl="callout" presStyleIdx="1" presStyleCnt="2"/>
      <dgm:spPr/>
    </dgm:pt>
    <dgm:pt modelId="{3CA04B9B-C9B1-4732-9689-1F8D42B603B5}" type="pres">
      <dgm:prSet presAssocID="{CE6EFE77-19E9-4D4F-AD99-B9EE5397E27D}" presName="vertSpace2b" presStyleCnt="0"/>
      <dgm:spPr/>
    </dgm:pt>
    <dgm:pt modelId="{55E496F2-4403-4548-A5B3-BAF46725ACF3}" type="pres">
      <dgm:prSet presAssocID="{A7A19C6C-2398-4BD2-9275-C851D462C95C}" presName="thickLine" presStyleLbl="alignNode1" presStyleIdx="1" presStyleCnt="2"/>
      <dgm:spPr/>
    </dgm:pt>
    <dgm:pt modelId="{36D2322E-2F98-42BA-8978-48DC71F476E2}" type="pres">
      <dgm:prSet presAssocID="{A7A19C6C-2398-4BD2-9275-C851D462C95C}" presName="horz1" presStyleCnt="0"/>
      <dgm:spPr/>
    </dgm:pt>
    <dgm:pt modelId="{6674FD7F-42A7-442A-B4FA-98027E556775}" type="pres">
      <dgm:prSet presAssocID="{A7A19C6C-2398-4BD2-9275-C851D462C95C}" presName="tx1" presStyleLbl="revTx" presStyleIdx="3" presStyleCnt="4"/>
      <dgm:spPr/>
      <dgm:t>
        <a:bodyPr/>
        <a:lstStyle/>
        <a:p>
          <a:endParaRPr lang="en-US"/>
        </a:p>
      </dgm:t>
    </dgm:pt>
    <dgm:pt modelId="{41EBCDA4-10B7-4002-AE0D-CA9BB56D1893}" type="pres">
      <dgm:prSet presAssocID="{A7A19C6C-2398-4BD2-9275-C851D462C95C}" presName="vert1" presStyleCnt="0"/>
      <dgm:spPr/>
    </dgm:pt>
  </dgm:ptLst>
  <dgm:cxnLst>
    <dgm:cxn modelId="{D9266213-FC48-41AB-8602-57C11D3FED3A}" srcId="{E35B3239-9B18-4410-A278-6AD5CC6291B6}" destId="{A7A19C6C-2398-4BD2-9275-C851D462C95C}" srcOrd="1" destOrd="0" parTransId="{3DBD57F9-8587-4A78-A5F5-7BE8AB0785E8}" sibTransId="{FC64BD79-F8C0-4BB1-9A19-E5F391AF67FE}"/>
    <dgm:cxn modelId="{DFE595E0-F059-48DE-A4FC-44425C255D4A}" srcId="{258782DA-4EFA-420F-8EC2-934CAEEE264E}" destId="{D69FAD8F-EABA-4747-A6A6-9761E75BEBD0}" srcOrd="0" destOrd="0" parTransId="{CAA11FE9-9D3A-4824-A235-ADD7AA796C7E}" sibTransId="{3D368991-C4B7-46D5-93B9-C8AC86A58032}"/>
    <dgm:cxn modelId="{92A03628-E570-41E5-AF43-5B9243607125}" type="presOf" srcId="{A7A19C6C-2398-4BD2-9275-C851D462C95C}" destId="{6674FD7F-42A7-442A-B4FA-98027E556775}" srcOrd="0" destOrd="0" presId="urn:microsoft.com/office/officeart/2008/layout/LinedList"/>
    <dgm:cxn modelId="{87D6BF69-2453-4D55-91D4-AA6DA8B80244}" type="presOf" srcId="{258782DA-4EFA-420F-8EC2-934CAEEE264E}" destId="{AAC7F682-384C-4A14-99BF-8B8388F95A70}" srcOrd="0" destOrd="0" presId="urn:microsoft.com/office/officeart/2008/layout/LinedList"/>
    <dgm:cxn modelId="{44C8D065-CEB2-4A3E-AB02-08C380EE8C14}" type="presOf" srcId="{E35B3239-9B18-4410-A278-6AD5CC6291B6}" destId="{F2C9EA6F-63E0-423F-AD83-5B770479539B}" srcOrd="0" destOrd="0" presId="urn:microsoft.com/office/officeart/2008/layout/LinedList"/>
    <dgm:cxn modelId="{7AC8F1D9-FEA8-4106-9A31-6D331B30D064}" type="presOf" srcId="{D69FAD8F-EABA-4747-A6A6-9761E75BEBD0}" destId="{EB658858-28C2-4BAA-A5DC-25B6109C00F5}" srcOrd="0" destOrd="0" presId="urn:microsoft.com/office/officeart/2008/layout/LinedList"/>
    <dgm:cxn modelId="{6878D658-F950-4C89-AACA-E73266A8666C}" type="presOf" srcId="{CE6EFE77-19E9-4D4F-AD99-B9EE5397E27D}" destId="{988F7C0E-7795-4AFE-B43B-C5264568393F}" srcOrd="0" destOrd="0" presId="urn:microsoft.com/office/officeart/2008/layout/LinedList"/>
    <dgm:cxn modelId="{FE5F3273-0468-40E0-9D69-CE5AC8E1E6DB}" srcId="{258782DA-4EFA-420F-8EC2-934CAEEE264E}" destId="{CE6EFE77-19E9-4D4F-AD99-B9EE5397E27D}" srcOrd="1" destOrd="0" parTransId="{650555FB-F597-471B-9B15-461F71926E59}" sibTransId="{A74E63A0-89C4-4EFC-AABB-43A7ADEEAFC4}"/>
    <dgm:cxn modelId="{5014BCA1-A279-4423-AC7E-44013222842D}" srcId="{E35B3239-9B18-4410-A278-6AD5CC6291B6}" destId="{258782DA-4EFA-420F-8EC2-934CAEEE264E}" srcOrd="0" destOrd="0" parTransId="{0EA43373-6061-43CC-B8DC-99D3B6B6B226}" sibTransId="{355CEC80-BC22-4EEF-A626-F1F1715624AB}"/>
    <dgm:cxn modelId="{650B7A74-4DFF-4EF0-A36C-A00D43D04390}" type="presParOf" srcId="{F2C9EA6F-63E0-423F-AD83-5B770479539B}" destId="{A00D5352-A979-460B-9B89-2E2D99CD2489}" srcOrd="0" destOrd="0" presId="urn:microsoft.com/office/officeart/2008/layout/LinedList"/>
    <dgm:cxn modelId="{0BC546C3-C1C2-4543-811E-1AD9CC8A5F42}" type="presParOf" srcId="{F2C9EA6F-63E0-423F-AD83-5B770479539B}" destId="{7B71CA73-68D0-4A4B-9AB5-84EE3AA21CA2}" srcOrd="1" destOrd="0" presId="urn:microsoft.com/office/officeart/2008/layout/LinedList"/>
    <dgm:cxn modelId="{3D39D7D1-B2AF-4E17-81F4-1B85B102F2C5}" type="presParOf" srcId="{7B71CA73-68D0-4A4B-9AB5-84EE3AA21CA2}" destId="{AAC7F682-384C-4A14-99BF-8B8388F95A70}" srcOrd="0" destOrd="0" presId="urn:microsoft.com/office/officeart/2008/layout/LinedList"/>
    <dgm:cxn modelId="{6F214231-9023-4688-8602-751135FD2ABC}" type="presParOf" srcId="{7B71CA73-68D0-4A4B-9AB5-84EE3AA21CA2}" destId="{6968CDDD-E1F7-4464-844D-3B4283649956}" srcOrd="1" destOrd="0" presId="urn:microsoft.com/office/officeart/2008/layout/LinedList"/>
    <dgm:cxn modelId="{55EA656C-A672-456F-BF93-85858FFDEEF0}" type="presParOf" srcId="{6968CDDD-E1F7-4464-844D-3B4283649956}" destId="{7436E800-5E82-4C8D-80B9-0D1E4BDD6AF6}" srcOrd="0" destOrd="0" presId="urn:microsoft.com/office/officeart/2008/layout/LinedList"/>
    <dgm:cxn modelId="{A34D3D16-22DC-45A1-8197-1E5CBDE7A767}" type="presParOf" srcId="{6968CDDD-E1F7-4464-844D-3B4283649956}" destId="{167D13FC-FAC7-4637-B1E8-F23C8FD21A4A}" srcOrd="1" destOrd="0" presId="urn:microsoft.com/office/officeart/2008/layout/LinedList"/>
    <dgm:cxn modelId="{DFD2AA43-64FC-40CB-906F-AD41E5E42CDC}" type="presParOf" srcId="{167D13FC-FAC7-4637-B1E8-F23C8FD21A4A}" destId="{6456CE19-453A-4C8B-8107-65FBB0BD11D1}" srcOrd="0" destOrd="0" presId="urn:microsoft.com/office/officeart/2008/layout/LinedList"/>
    <dgm:cxn modelId="{0C183E08-4D51-4672-B120-FC421A4F91FD}" type="presParOf" srcId="{167D13FC-FAC7-4637-B1E8-F23C8FD21A4A}" destId="{EB658858-28C2-4BAA-A5DC-25B6109C00F5}" srcOrd="1" destOrd="0" presId="urn:microsoft.com/office/officeart/2008/layout/LinedList"/>
    <dgm:cxn modelId="{1DC5CF3D-3656-4C62-A3CB-FDABEDC8D152}" type="presParOf" srcId="{167D13FC-FAC7-4637-B1E8-F23C8FD21A4A}" destId="{ACEA06D3-683E-44D7-8713-68586A31E569}" srcOrd="2" destOrd="0" presId="urn:microsoft.com/office/officeart/2008/layout/LinedList"/>
    <dgm:cxn modelId="{07F9332D-2B1B-4D89-9DAF-D88F7DA7A302}" type="presParOf" srcId="{6968CDDD-E1F7-4464-844D-3B4283649956}" destId="{27F1F074-759A-4C90-8A28-0C515DDE1B7D}" srcOrd="2" destOrd="0" presId="urn:microsoft.com/office/officeart/2008/layout/LinedList"/>
    <dgm:cxn modelId="{FCCDC523-DEA5-4A44-BB6D-67C170DC9457}" type="presParOf" srcId="{6968CDDD-E1F7-4464-844D-3B4283649956}" destId="{6A4FC4E7-855A-4F37-BAD3-4400B3E0358D}" srcOrd="3" destOrd="0" presId="urn:microsoft.com/office/officeart/2008/layout/LinedList"/>
    <dgm:cxn modelId="{5943A5D5-57F9-4353-B892-0068327B2596}" type="presParOf" srcId="{6968CDDD-E1F7-4464-844D-3B4283649956}" destId="{369F4419-A0C5-46D7-A02C-85978648280A}" srcOrd="4" destOrd="0" presId="urn:microsoft.com/office/officeart/2008/layout/LinedList"/>
    <dgm:cxn modelId="{A885D059-8CC9-475C-84D2-118EA0CBFFA1}" type="presParOf" srcId="{369F4419-A0C5-46D7-A02C-85978648280A}" destId="{1ACDF6C1-DFE7-46E4-8E12-8A39193F7700}" srcOrd="0" destOrd="0" presId="urn:microsoft.com/office/officeart/2008/layout/LinedList"/>
    <dgm:cxn modelId="{1DDF975B-335A-4F60-B008-D73291727730}" type="presParOf" srcId="{369F4419-A0C5-46D7-A02C-85978648280A}" destId="{988F7C0E-7795-4AFE-B43B-C5264568393F}" srcOrd="1" destOrd="0" presId="urn:microsoft.com/office/officeart/2008/layout/LinedList"/>
    <dgm:cxn modelId="{1CD1BA46-230C-4D10-9F79-4A25EAC90F6C}" type="presParOf" srcId="{369F4419-A0C5-46D7-A02C-85978648280A}" destId="{8157A6A6-01A4-424A-AE9C-A7D02CFD925F}" srcOrd="2" destOrd="0" presId="urn:microsoft.com/office/officeart/2008/layout/LinedList"/>
    <dgm:cxn modelId="{574C9069-95A0-4B72-B375-614400EA31E2}" type="presParOf" srcId="{6968CDDD-E1F7-4464-844D-3B4283649956}" destId="{954CBB3E-0FBF-4412-BEC4-81CFB837402B}" srcOrd="5" destOrd="0" presId="urn:microsoft.com/office/officeart/2008/layout/LinedList"/>
    <dgm:cxn modelId="{0B03104F-4244-4E15-935A-AB642E38A323}" type="presParOf" srcId="{6968CDDD-E1F7-4464-844D-3B4283649956}" destId="{3CA04B9B-C9B1-4732-9689-1F8D42B603B5}" srcOrd="6" destOrd="0" presId="urn:microsoft.com/office/officeart/2008/layout/LinedList"/>
    <dgm:cxn modelId="{D114F06A-563F-4719-A53C-0E5903A3D8EB}" type="presParOf" srcId="{F2C9EA6F-63E0-423F-AD83-5B770479539B}" destId="{55E496F2-4403-4548-A5B3-BAF46725ACF3}" srcOrd="2" destOrd="0" presId="urn:microsoft.com/office/officeart/2008/layout/LinedList"/>
    <dgm:cxn modelId="{AD2A4B4D-CA70-4DCA-BC37-156490AA29C2}" type="presParOf" srcId="{F2C9EA6F-63E0-423F-AD83-5B770479539B}" destId="{36D2322E-2F98-42BA-8978-48DC71F476E2}" srcOrd="3" destOrd="0" presId="urn:microsoft.com/office/officeart/2008/layout/LinedList"/>
    <dgm:cxn modelId="{6AD2C2F8-3BC5-42F4-8563-FA964230CDE7}" type="presParOf" srcId="{36D2322E-2F98-42BA-8978-48DC71F476E2}" destId="{6674FD7F-42A7-442A-B4FA-98027E556775}" srcOrd="0" destOrd="0" presId="urn:microsoft.com/office/officeart/2008/layout/LinedList"/>
    <dgm:cxn modelId="{3F0B06C6-9DB3-4378-B217-52BDA1692F75}" type="presParOf" srcId="{36D2322E-2F98-42BA-8978-48DC71F476E2}" destId="{41EBCDA4-10B7-4002-AE0D-CA9BB56D18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4D3220-BC4F-4C07-92C2-5370547128C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7458503-DEFF-44ED-8E96-D6326A8A344E}">
      <dgm:prSet phldrT="[Text]"/>
      <dgm:spPr/>
      <dgm:t>
        <a:bodyPr/>
        <a:lstStyle/>
        <a:p>
          <a:r>
            <a:rPr lang="tr-TR" dirty="0" smtClean="0">
              <a:solidFill>
                <a:schemeClr val="accent1">
                  <a:lumMod val="75000"/>
                </a:schemeClr>
              </a:solidFill>
            </a:rPr>
            <a:t>the value of every wasted water drop will be realized by reminding the importance of water scarcity</a:t>
          </a:r>
          <a:endParaRPr lang="en-US" dirty="0">
            <a:solidFill>
              <a:schemeClr val="accent1">
                <a:lumMod val="75000"/>
              </a:schemeClr>
            </a:solidFill>
          </a:endParaRPr>
        </a:p>
      </dgm:t>
    </dgm:pt>
    <dgm:pt modelId="{528F43AD-6251-44E4-893F-00AB3DD20F36}" type="parTrans" cxnId="{F7E75552-E9BF-41E7-B99E-318BF31F1278}">
      <dgm:prSet/>
      <dgm:spPr/>
      <dgm:t>
        <a:bodyPr/>
        <a:lstStyle/>
        <a:p>
          <a:endParaRPr lang="en-US"/>
        </a:p>
      </dgm:t>
    </dgm:pt>
    <dgm:pt modelId="{4A54CC92-01A4-47F6-BFBD-5D859BD159BB}" type="sibTrans" cxnId="{F7E75552-E9BF-41E7-B99E-318BF31F1278}">
      <dgm:prSet/>
      <dgm:spPr/>
      <dgm:t>
        <a:bodyPr/>
        <a:lstStyle/>
        <a:p>
          <a:endParaRPr lang="en-US"/>
        </a:p>
      </dgm:t>
    </dgm:pt>
    <dgm:pt modelId="{3A2726A3-D1E0-47F2-9C68-A8F9BAAC9529}">
      <dgm:prSet phldrT="[Text]"/>
      <dgm:spPr/>
      <dgm:t>
        <a:bodyPr/>
        <a:lstStyle/>
        <a:p>
          <a:r>
            <a:rPr lang="tr-TR" dirty="0" smtClean="0">
              <a:solidFill>
                <a:schemeClr val="accent1">
                  <a:lumMod val="75000"/>
                </a:schemeClr>
              </a:solidFill>
            </a:rPr>
            <a:t>with a designed figure and a slogan “save each drop” highlighting this on the top of the bags</a:t>
          </a:r>
          <a:r>
            <a:rPr lang="tr-TR" dirty="0" smtClean="0"/>
            <a:t>.</a:t>
          </a:r>
          <a:endParaRPr lang="en-US" dirty="0"/>
        </a:p>
      </dgm:t>
    </dgm:pt>
    <dgm:pt modelId="{6B64897C-98B2-4A81-991B-41C7E711CBCC}" type="parTrans" cxnId="{1B69BA37-44B0-483F-9C3D-2CBAFB8696CD}">
      <dgm:prSet/>
      <dgm:spPr/>
      <dgm:t>
        <a:bodyPr/>
        <a:lstStyle/>
        <a:p>
          <a:endParaRPr lang="en-US"/>
        </a:p>
      </dgm:t>
    </dgm:pt>
    <dgm:pt modelId="{F417D6FF-116C-441D-85B6-104DEE239444}" type="sibTrans" cxnId="{1B69BA37-44B0-483F-9C3D-2CBAFB8696CD}">
      <dgm:prSet/>
      <dgm:spPr/>
      <dgm:t>
        <a:bodyPr/>
        <a:lstStyle/>
        <a:p>
          <a:endParaRPr lang="en-US"/>
        </a:p>
      </dgm:t>
    </dgm:pt>
    <dgm:pt modelId="{A352E796-114B-4BE9-816B-DDC9C4BD0AEC}" type="pres">
      <dgm:prSet presAssocID="{4D4D3220-BC4F-4C07-92C2-5370547128CA}" presName="Name0" presStyleCnt="0">
        <dgm:presLayoutVars>
          <dgm:chMax val="7"/>
          <dgm:chPref val="7"/>
          <dgm:dir/>
          <dgm:animLvl val="lvl"/>
        </dgm:presLayoutVars>
      </dgm:prSet>
      <dgm:spPr/>
      <dgm:t>
        <a:bodyPr/>
        <a:lstStyle/>
        <a:p>
          <a:endParaRPr lang="en-US"/>
        </a:p>
      </dgm:t>
    </dgm:pt>
    <dgm:pt modelId="{7A9BFF80-7499-44C1-9B77-1D9F714AD21E}" type="pres">
      <dgm:prSet presAssocID="{47458503-DEFF-44ED-8E96-D6326A8A344E}" presName="Accent1" presStyleCnt="0"/>
      <dgm:spPr/>
    </dgm:pt>
    <dgm:pt modelId="{36157F04-540A-4BDE-8973-15202EF229E3}" type="pres">
      <dgm:prSet presAssocID="{47458503-DEFF-44ED-8E96-D6326A8A344E}" presName="Accent" presStyleLbl="node1" presStyleIdx="0" presStyleCnt="2"/>
      <dgm:spPr/>
    </dgm:pt>
    <dgm:pt modelId="{E760ACFD-4DAD-497F-801E-0C522CF30566}" type="pres">
      <dgm:prSet presAssocID="{47458503-DEFF-44ED-8E96-D6326A8A344E}" presName="Parent1" presStyleLbl="revTx" presStyleIdx="0" presStyleCnt="2">
        <dgm:presLayoutVars>
          <dgm:chMax val="1"/>
          <dgm:chPref val="1"/>
          <dgm:bulletEnabled val="1"/>
        </dgm:presLayoutVars>
      </dgm:prSet>
      <dgm:spPr/>
      <dgm:t>
        <a:bodyPr/>
        <a:lstStyle/>
        <a:p>
          <a:endParaRPr lang="en-US"/>
        </a:p>
      </dgm:t>
    </dgm:pt>
    <dgm:pt modelId="{8BE1ADDE-E3FF-4DB4-90DC-D147149EDFA9}" type="pres">
      <dgm:prSet presAssocID="{3A2726A3-D1E0-47F2-9C68-A8F9BAAC9529}" presName="Accent2" presStyleCnt="0"/>
      <dgm:spPr/>
    </dgm:pt>
    <dgm:pt modelId="{6A682AF2-5E85-4692-913C-BBE6CE42F82D}" type="pres">
      <dgm:prSet presAssocID="{3A2726A3-D1E0-47F2-9C68-A8F9BAAC9529}" presName="Accent" presStyleLbl="node1" presStyleIdx="1" presStyleCnt="2"/>
      <dgm:spPr/>
    </dgm:pt>
    <dgm:pt modelId="{2E6B7092-67A0-4270-96C9-CCB378E03EC5}" type="pres">
      <dgm:prSet presAssocID="{3A2726A3-D1E0-47F2-9C68-A8F9BAAC9529}" presName="Parent2" presStyleLbl="revTx" presStyleIdx="1" presStyleCnt="2">
        <dgm:presLayoutVars>
          <dgm:chMax val="1"/>
          <dgm:chPref val="1"/>
          <dgm:bulletEnabled val="1"/>
        </dgm:presLayoutVars>
      </dgm:prSet>
      <dgm:spPr/>
      <dgm:t>
        <a:bodyPr/>
        <a:lstStyle/>
        <a:p>
          <a:endParaRPr lang="en-US"/>
        </a:p>
      </dgm:t>
    </dgm:pt>
  </dgm:ptLst>
  <dgm:cxnLst>
    <dgm:cxn modelId="{25C70BE4-2BCD-4737-8084-3827C14DD93C}" type="presOf" srcId="{47458503-DEFF-44ED-8E96-D6326A8A344E}" destId="{E760ACFD-4DAD-497F-801E-0C522CF30566}" srcOrd="0" destOrd="0" presId="urn:microsoft.com/office/officeart/2009/layout/CircleArrowProcess"/>
    <dgm:cxn modelId="{F7E75552-E9BF-41E7-B99E-318BF31F1278}" srcId="{4D4D3220-BC4F-4C07-92C2-5370547128CA}" destId="{47458503-DEFF-44ED-8E96-D6326A8A344E}" srcOrd="0" destOrd="0" parTransId="{528F43AD-6251-44E4-893F-00AB3DD20F36}" sibTransId="{4A54CC92-01A4-47F6-BFBD-5D859BD159BB}"/>
    <dgm:cxn modelId="{256FB48A-CB92-4278-AA72-BF24AEF7A940}" type="presOf" srcId="{4D4D3220-BC4F-4C07-92C2-5370547128CA}" destId="{A352E796-114B-4BE9-816B-DDC9C4BD0AEC}" srcOrd="0" destOrd="0" presId="urn:microsoft.com/office/officeart/2009/layout/CircleArrowProcess"/>
    <dgm:cxn modelId="{1B69BA37-44B0-483F-9C3D-2CBAFB8696CD}" srcId="{4D4D3220-BC4F-4C07-92C2-5370547128CA}" destId="{3A2726A3-D1E0-47F2-9C68-A8F9BAAC9529}" srcOrd="1" destOrd="0" parTransId="{6B64897C-98B2-4A81-991B-41C7E711CBCC}" sibTransId="{F417D6FF-116C-441D-85B6-104DEE239444}"/>
    <dgm:cxn modelId="{F74BA3EA-5EA9-4123-8AC4-0F815B113D3C}" type="presOf" srcId="{3A2726A3-D1E0-47F2-9C68-A8F9BAAC9529}" destId="{2E6B7092-67A0-4270-96C9-CCB378E03EC5}" srcOrd="0" destOrd="0" presId="urn:microsoft.com/office/officeart/2009/layout/CircleArrowProcess"/>
    <dgm:cxn modelId="{8F4F8DBD-58F4-4FEF-BD41-ACD2C1501316}" type="presParOf" srcId="{A352E796-114B-4BE9-816B-DDC9C4BD0AEC}" destId="{7A9BFF80-7499-44C1-9B77-1D9F714AD21E}" srcOrd="0" destOrd="0" presId="urn:microsoft.com/office/officeart/2009/layout/CircleArrowProcess"/>
    <dgm:cxn modelId="{E9C5BAF8-703F-42C2-9F8A-2E5623CEB87E}" type="presParOf" srcId="{7A9BFF80-7499-44C1-9B77-1D9F714AD21E}" destId="{36157F04-540A-4BDE-8973-15202EF229E3}" srcOrd="0" destOrd="0" presId="urn:microsoft.com/office/officeart/2009/layout/CircleArrowProcess"/>
    <dgm:cxn modelId="{3E39B865-D673-4E78-AE7C-E35906F7368B}" type="presParOf" srcId="{A352E796-114B-4BE9-816B-DDC9C4BD0AEC}" destId="{E760ACFD-4DAD-497F-801E-0C522CF30566}" srcOrd="1" destOrd="0" presId="urn:microsoft.com/office/officeart/2009/layout/CircleArrowProcess"/>
    <dgm:cxn modelId="{0EBD7BF7-BF1D-4079-BF82-615B10348360}" type="presParOf" srcId="{A352E796-114B-4BE9-816B-DDC9C4BD0AEC}" destId="{8BE1ADDE-E3FF-4DB4-90DC-D147149EDFA9}" srcOrd="2" destOrd="0" presId="urn:microsoft.com/office/officeart/2009/layout/CircleArrowProcess"/>
    <dgm:cxn modelId="{045CF1C2-2171-40C4-9777-9C1697B64F61}" type="presParOf" srcId="{8BE1ADDE-E3FF-4DB4-90DC-D147149EDFA9}" destId="{6A682AF2-5E85-4692-913C-BBE6CE42F82D}" srcOrd="0" destOrd="0" presId="urn:microsoft.com/office/officeart/2009/layout/CircleArrowProcess"/>
    <dgm:cxn modelId="{41AC8A1C-14B5-459A-B078-7621A2800E88}" type="presParOf" srcId="{A352E796-114B-4BE9-816B-DDC9C4BD0AEC}" destId="{2E6B7092-67A0-4270-96C9-CCB378E03EC5}"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1E52A-999F-41C8-8BAD-A4E644273270}">
      <dsp:nvSpPr>
        <dsp:cNvPr id="0" name=""/>
        <dsp:cNvSpPr/>
      </dsp:nvSpPr>
      <dsp:spPr>
        <a:xfrm>
          <a:off x="0" y="497392"/>
          <a:ext cx="8501016" cy="1421121"/>
        </a:xfrm>
        <a:prstGeom prst="roundRect">
          <a:avLst>
            <a:gd name="adj" fmla="val 10000"/>
          </a:avLst>
        </a:prstGeom>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3825" tIns="82550" rIns="123825" bIns="82550" numCol="1" spcCol="1270" anchor="ctr" anchorCtr="0">
          <a:noAutofit/>
        </a:bodyPr>
        <a:lstStyle/>
        <a:p>
          <a:pPr lvl="0" algn="l" defTabSz="2889250">
            <a:lnSpc>
              <a:spcPct val="90000"/>
            </a:lnSpc>
            <a:spcBef>
              <a:spcPct val="0"/>
            </a:spcBef>
            <a:spcAft>
              <a:spcPct val="35000"/>
            </a:spcAft>
          </a:pPr>
          <a:r>
            <a:rPr lang="en-US" sz="6500" kern="1200" dirty="0" smtClean="0"/>
            <a:t>ERT aims to</a:t>
          </a:r>
          <a:r>
            <a:rPr lang="tr-TR" sz="6500" kern="1200" dirty="0" smtClean="0"/>
            <a:t>:</a:t>
          </a:r>
          <a:endParaRPr lang="en-US" sz="6500" kern="1200" dirty="0"/>
        </a:p>
      </dsp:txBody>
      <dsp:txXfrm>
        <a:off x="41623" y="539015"/>
        <a:ext cx="8417770" cy="1337875"/>
      </dsp:txXfrm>
    </dsp:sp>
    <dsp:sp modelId="{4B93F4D7-22A5-4B59-9EEC-9A20695997E1}">
      <dsp:nvSpPr>
        <dsp:cNvPr id="0" name=""/>
        <dsp:cNvSpPr/>
      </dsp:nvSpPr>
      <dsp:spPr>
        <a:xfrm>
          <a:off x="0" y="2174316"/>
          <a:ext cx="1421121" cy="1421121"/>
        </a:xfrm>
        <a:prstGeom prst="roundRect">
          <a:avLst>
            <a:gd name="adj" fmla="val 16670"/>
          </a:avLst>
        </a:prstGeom>
        <a:blipFill rotWithShape="1">
          <a:blip xmlns:r="http://schemas.openxmlformats.org/officeDocument/2006/relationships" r:embed="rId1"/>
          <a:stretch>
            <a:fillRect/>
          </a:stretch>
        </a:blip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2"/>
        </a:lnRef>
        <a:fillRef idx="3">
          <a:schemeClr val="accent2"/>
        </a:fillRef>
        <a:effectRef idx="3">
          <a:schemeClr val="accent2"/>
        </a:effectRef>
        <a:fontRef idx="minor">
          <a:schemeClr val="lt1"/>
        </a:fontRef>
      </dsp:style>
    </dsp:sp>
    <dsp:sp modelId="{D61C6227-874E-46A5-9EED-33B627EA44EB}">
      <dsp:nvSpPr>
        <dsp:cNvPr id="0" name=""/>
        <dsp:cNvSpPr/>
      </dsp:nvSpPr>
      <dsp:spPr>
        <a:xfrm>
          <a:off x="1506389" y="2174316"/>
          <a:ext cx="6994627" cy="1421121"/>
        </a:xfrm>
        <a:prstGeom prst="roundRect">
          <a:avLst>
            <a:gd name="adj" fmla="val 16670"/>
          </a:avLst>
        </a:prstGeom>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27584" tIns="227584" rIns="227584" bIns="227584" numCol="1" spcCol="1270" anchor="ctr" anchorCtr="0">
          <a:noAutofit/>
        </a:bodyPr>
        <a:lstStyle/>
        <a:p>
          <a:pPr lvl="0" algn="just" defTabSz="1422400">
            <a:lnSpc>
              <a:spcPct val="90000"/>
            </a:lnSpc>
            <a:spcBef>
              <a:spcPct val="0"/>
            </a:spcBef>
            <a:spcAft>
              <a:spcPct val="35000"/>
            </a:spcAft>
          </a:pPr>
          <a:r>
            <a:rPr lang="en-US" sz="3200" kern="1200" dirty="0" smtClean="0"/>
            <a:t>raise environmental awareness of water conservation</a:t>
          </a:r>
          <a:r>
            <a:rPr lang="tr-TR" sz="3200" kern="1200" dirty="0" smtClean="0"/>
            <a:t>.</a:t>
          </a:r>
          <a:r>
            <a:rPr lang="en-US" sz="3200" kern="1200" dirty="0" smtClean="0"/>
            <a:t> </a:t>
          </a:r>
          <a:endParaRPr lang="en-US" sz="3200" kern="1200" dirty="0"/>
        </a:p>
      </dsp:txBody>
      <dsp:txXfrm>
        <a:off x="1575775" y="2243702"/>
        <a:ext cx="6855855" cy="1282349"/>
      </dsp:txXfrm>
    </dsp:sp>
    <dsp:sp modelId="{4195A3FA-BF6A-430C-BC36-8108AA7F447B}">
      <dsp:nvSpPr>
        <dsp:cNvPr id="0" name=""/>
        <dsp:cNvSpPr/>
      </dsp:nvSpPr>
      <dsp:spPr>
        <a:xfrm>
          <a:off x="0" y="3765972"/>
          <a:ext cx="1421121" cy="1421121"/>
        </a:xfrm>
        <a:prstGeom prst="roundRect">
          <a:avLst>
            <a:gd name="adj" fmla="val 16670"/>
          </a:avLst>
        </a:prstGeom>
        <a:blipFill rotWithShape="1">
          <a:blip xmlns:r="http://schemas.openxmlformats.org/officeDocument/2006/relationships" r:embed="rId2"/>
          <a:stretch>
            <a:fillRect/>
          </a:stretch>
        </a:blip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2"/>
        </a:lnRef>
        <a:fillRef idx="3">
          <a:schemeClr val="accent2"/>
        </a:fillRef>
        <a:effectRef idx="3">
          <a:schemeClr val="accent2"/>
        </a:effectRef>
        <a:fontRef idx="minor">
          <a:schemeClr val="lt1"/>
        </a:fontRef>
      </dsp:style>
    </dsp:sp>
    <dsp:sp modelId="{F7A36FED-36B0-4DF1-8B20-0FCE7CA7A2C1}">
      <dsp:nvSpPr>
        <dsp:cNvPr id="0" name=""/>
        <dsp:cNvSpPr/>
      </dsp:nvSpPr>
      <dsp:spPr>
        <a:xfrm>
          <a:off x="1506389" y="3765972"/>
          <a:ext cx="6994627" cy="1421121"/>
        </a:xfrm>
        <a:prstGeom prst="roundRect">
          <a:avLst>
            <a:gd name="adj" fmla="val 16670"/>
          </a:avLst>
        </a:prstGeom>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develop an easy solution that can be applied in each house to save water. </a:t>
          </a:r>
          <a:endParaRPr lang="en-US" sz="3200" kern="1200" dirty="0"/>
        </a:p>
      </dsp:txBody>
      <dsp:txXfrm>
        <a:off x="1575775" y="3835358"/>
        <a:ext cx="6855855" cy="1282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FC46-0BEA-4130-B335-1BBA70D49FB3}">
      <dsp:nvSpPr>
        <dsp:cNvPr id="0" name=""/>
        <dsp:cNvSpPr/>
      </dsp:nvSpPr>
      <dsp:spPr>
        <a:xfrm rot="5400000">
          <a:off x="2648341" y="1786209"/>
          <a:ext cx="1359376" cy="1547601"/>
        </a:xfrm>
        <a:prstGeom prst="bentUpArrow">
          <a:avLst>
            <a:gd name="adj1" fmla="val 32840"/>
            <a:gd name="adj2" fmla="val 25000"/>
            <a:gd name="adj3" fmla="val 35780"/>
          </a:avLst>
        </a:prstGeom>
        <a:gradFill rotWithShape="0">
          <a:gsLst>
            <a:gs pos="0">
              <a:schemeClr val="accent2">
                <a:tint val="50000"/>
                <a:hueOff val="0"/>
                <a:satOff val="0"/>
                <a:lumOff val="0"/>
                <a:alphaOff val="0"/>
                <a:tint val="94000"/>
                <a:satMod val="100000"/>
                <a:lumMod val="108000"/>
              </a:schemeClr>
            </a:gs>
            <a:gs pos="50000">
              <a:schemeClr val="accent2">
                <a:tint val="50000"/>
                <a:hueOff val="0"/>
                <a:satOff val="0"/>
                <a:lumOff val="0"/>
                <a:alphaOff val="0"/>
                <a:tint val="98000"/>
                <a:shade val="100000"/>
                <a:satMod val="100000"/>
                <a:lumMod val="100000"/>
              </a:schemeClr>
            </a:gs>
            <a:gs pos="100000">
              <a:schemeClr val="accent2">
                <a:tint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9D1931F-2228-4126-A576-F95318BDFF7A}">
      <dsp:nvSpPr>
        <dsp:cNvPr id="0" name=""/>
        <dsp:cNvSpPr/>
      </dsp:nvSpPr>
      <dsp:spPr>
        <a:xfrm>
          <a:off x="1748875" y="28676"/>
          <a:ext cx="3992186" cy="1974857"/>
        </a:xfrm>
        <a:prstGeom prst="teardrop">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We have to protect our planet by reducing the amount of water we use. Everyone can do something individually to achieve this</a:t>
          </a:r>
          <a:r>
            <a:rPr lang="en-US" sz="1300" kern="1200" dirty="0" smtClean="0"/>
            <a:t>. </a:t>
          </a:r>
          <a:endParaRPr lang="en-US" sz="1300" kern="1200" dirty="0"/>
        </a:p>
      </dsp:txBody>
      <dsp:txXfrm>
        <a:off x="2333517" y="317887"/>
        <a:ext cx="2822902" cy="1396435"/>
      </dsp:txXfrm>
    </dsp:sp>
    <dsp:sp modelId="{E6D65FAC-94AB-46A3-8440-CCB8FF9191BF}">
      <dsp:nvSpPr>
        <dsp:cNvPr id="0" name=""/>
        <dsp:cNvSpPr/>
      </dsp:nvSpPr>
      <dsp:spPr>
        <a:xfrm>
          <a:off x="4889163" y="367973"/>
          <a:ext cx="1664356" cy="1294643"/>
        </a:xfrm>
        <a:prstGeom prst="rect">
          <a:avLst/>
        </a:prstGeom>
        <a:noFill/>
        <a:ln>
          <a:noFill/>
        </a:ln>
        <a:effectLst/>
      </dsp:spPr>
      <dsp:style>
        <a:lnRef idx="0">
          <a:scrgbClr r="0" g="0" b="0"/>
        </a:lnRef>
        <a:fillRef idx="0">
          <a:scrgbClr r="0" g="0" b="0"/>
        </a:fillRef>
        <a:effectRef idx="0">
          <a:scrgbClr r="0" g="0" b="0"/>
        </a:effectRef>
        <a:fontRef idx="minor"/>
      </dsp:style>
    </dsp:sp>
    <dsp:sp modelId="{532F03BA-59B6-4F7D-845A-0141310F21D6}">
      <dsp:nvSpPr>
        <dsp:cNvPr id="0" name=""/>
        <dsp:cNvSpPr/>
      </dsp:nvSpPr>
      <dsp:spPr>
        <a:xfrm rot="5400000">
          <a:off x="5205663" y="4082364"/>
          <a:ext cx="1359376" cy="1547601"/>
        </a:xfrm>
        <a:prstGeom prst="bentUpArrow">
          <a:avLst>
            <a:gd name="adj1" fmla="val 32840"/>
            <a:gd name="adj2" fmla="val 25000"/>
            <a:gd name="adj3" fmla="val 35780"/>
          </a:avLst>
        </a:prstGeom>
        <a:gradFill rotWithShape="0">
          <a:gsLst>
            <a:gs pos="0">
              <a:schemeClr val="accent2">
                <a:tint val="50000"/>
                <a:hueOff val="-3074733"/>
                <a:satOff val="-22772"/>
                <a:lumOff val="9683"/>
                <a:alphaOff val="0"/>
                <a:tint val="94000"/>
                <a:satMod val="100000"/>
                <a:lumMod val="108000"/>
              </a:schemeClr>
            </a:gs>
            <a:gs pos="50000">
              <a:schemeClr val="accent2">
                <a:tint val="50000"/>
                <a:hueOff val="-3074733"/>
                <a:satOff val="-22772"/>
                <a:lumOff val="9683"/>
                <a:alphaOff val="0"/>
                <a:tint val="98000"/>
                <a:shade val="100000"/>
                <a:satMod val="100000"/>
                <a:lumMod val="100000"/>
              </a:schemeClr>
            </a:gs>
            <a:gs pos="100000">
              <a:schemeClr val="accent2">
                <a:tint val="50000"/>
                <a:hueOff val="-3074733"/>
                <a:satOff val="-22772"/>
                <a:lumOff val="9683"/>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045EE4D-70E0-48D1-BFD2-D6357C807BA8}">
      <dsp:nvSpPr>
        <dsp:cNvPr id="0" name=""/>
        <dsp:cNvSpPr/>
      </dsp:nvSpPr>
      <dsp:spPr>
        <a:xfrm>
          <a:off x="4055104" y="2014553"/>
          <a:ext cx="3947356" cy="2411026"/>
        </a:xfrm>
        <a:prstGeom prst="teardrop">
          <a:avLst/>
        </a:prstGeom>
        <a:gradFill rotWithShape="0">
          <a:gsLst>
            <a:gs pos="0">
              <a:schemeClr val="accent2">
                <a:hueOff val="-1180472"/>
                <a:satOff val="-10766"/>
                <a:lumOff val="-1961"/>
                <a:alphaOff val="0"/>
                <a:tint val="94000"/>
                <a:satMod val="100000"/>
                <a:lumMod val="108000"/>
              </a:schemeClr>
            </a:gs>
            <a:gs pos="50000">
              <a:schemeClr val="accent2">
                <a:hueOff val="-1180472"/>
                <a:satOff val="-10766"/>
                <a:lumOff val="-1961"/>
                <a:alphaOff val="0"/>
                <a:tint val="98000"/>
                <a:shade val="100000"/>
                <a:satMod val="100000"/>
                <a:lumMod val="100000"/>
              </a:schemeClr>
            </a:gs>
            <a:gs pos="100000">
              <a:schemeClr val="accent2">
                <a:hueOff val="-1180472"/>
                <a:satOff val="-10766"/>
                <a:lumOff val="-1961"/>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 example, water is wasted while waiting for the shower or sink to warm up. In order to reduce the water waste, we can capture some of it instead of letting it all run down the drain. </a:t>
          </a:r>
          <a:endParaRPr lang="en-US" sz="2000" kern="1200" dirty="0"/>
        </a:p>
      </dsp:txBody>
      <dsp:txXfrm>
        <a:off x="4633181" y="2367640"/>
        <a:ext cx="2791202" cy="1704852"/>
      </dsp:txXfrm>
    </dsp:sp>
    <dsp:sp modelId="{4315CA30-1FC2-4400-9546-69621773FB39}">
      <dsp:nvSpPr>
        <dsp:cNvPr id="0" name=""/>
        <dsp:cNvSpPr/>
      </dsp:nvSpPr>
      <dsp:spPr>
        <a:xfrm>
          <a:off x="7172977" y="2571935"/>
          <a:ext cx="1664356" cy="1294643"/>
        </a:xfrm>
        <a:prstGeom prst="rect">
          <a:avLst/>
        </a:prstGeom>
        <a:noFill/>
        <a:ln>
          <a:noFill/>
        </a:ln>
        <a:effectLst/>
      </dsp:spPr>
      <dsp:style>
        <a:lnRef idx="0">
          <a:scrgbClr r="0" g="0" b="0"/>
        </a:lnRef>
        <a:fillRef idx="0">
          <a:scrgbClr r="0" g="0" b="0"/>
        </a:fillRef>
        <a:effectRef idx="0">
          <a:scrgbClr r="0" g="0" b="0"/>
        </a:effectRef>
        <a:fontRef idx="minor"/>
      </dsp:style>
    </dsp:sp>
    <dsp:sp modelId="{A21A2097-3AEC-40CC-A763-1EA48976616E}">
      <dsp:nvSpPr>
        <dsp:cNvPr id="0" name=""/>
        <dsp:cNvSpPr/>
      </dsp:nvSpPr>
      <dsp:spPr>
        <a:xfrm>
          <a:off x="6932081" y="4125787"/>
          <a:ext cx="3633298" cy="2245048"/>
        </a:xfrm>
        <a:prstGeom prst="teardrop">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Handy water bags with a special design can be used to capture wasted water while having shower.</a:t>
          </a:r>
          <a:endParaRPr lang="en-US" sz="2100" kern="1200" dirty="0"/>
        </a:p>
      </dsp:txBody>
      <dsp:txXfrm>
        <a:off x="7464165" y="4454567"/>
        <a:ext cx="2569130" cy="1587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0A535-31A3-4FE1-A604-3813A864D85E}">
      <dsp:nvSpPr>
        <dsp:cNvPr id="0" name=""/>
        <dsp:cNvSpPr/>
      </dsp:nvSpPr>
      <dsp:spPr>
        <a:xfrm>
          <a:off x="1728549" y="1064131"/>
          <a:ext cx="3237234" cy="21592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tr-TR" sz="2100" b="0" kern="1200" cap="none" spc="0" dirty="0" smtClean="0">
              <a:ln w="0"/>
              <a:solidFill>
                <a:schemeClr val="accent1"/>
              </a:solidFill>
              <a:effectLst>
                <a:outerShdw blurRad="38100" dist="25400" dir="5400000" algn="ctr" rotWithShape="0">
                  <a:srgbClr val="6E747A">
                    <a:alpha val="43000"/>
                  </a:srgbClr>
                </a:outerShdw>
              </a:effectLst>
            </a:rPr>
            <a:t>can be hold under a shower head and collect the water until the water becomes warm which is suitable for a shower. </a:t>
          </a:r>
          <a:endParaRPr lang="en-US" sz="2100" b="0" kern="1200" cap="none" spc="0" dirty="0">
            <a:ln w="0"/>
            <a:solidFill>
              <a:schemeClr val="accent1"/>
            </a:solidFill>
            <a:effectLst>
              <a:outerShdw blurRad="38100" dist="25400" dir="5400000" algn="ctr" rotWithShape="0">
                <a:srgbClr val="6E747A">
                  <a:alpha val="43000"/>
                </a:srgbClr>
              </a:outerShdw>
            </a:effectLst>
          </a:endParaRPr>
        </a:p>
      </dsp:txBody>
      <dsp:txXfrm>
        <a:off x="2246506" y="1064131"/>
        <a:ext cx="2719277" cy="2159235"/>
      </dsp:txXfrm>
    </dsp:sp>
    <dsp:sp modelId="{4C249FBD-2218-4CD9-B697-B4AEBB1C0C24}">
      <dsp:nvSpPr>
        <dsp:cNvPr id="0" name=""/>
        <dsp:cNvSpPr/>
      </dsp:nvSpPr>
      <dsp:spPr>
        <a:xfrm>
          <a:off x="2024" y="200869"/>
          <a:ext cx="2158156" cy="21581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tr-TR" sz="5900" b="1" kern="1200" cap="none" spc="0" dirty="0" smtClean="0">
              <a:ln w="22225">
                <a:solidFill>
                  <a:schemeClr val="accent2"/>
                </a:solidFill>
                <a:prstDash val="solid"/>
              </a:ln>
              <a:solidFill>
                <a:schemeClr val="accent2">
                  <a:lumMod val="40000"/>
                  <a:lumOff val="60000"/>
                </a:schemeClr>
              </a:solidFill>
              <a:effectLst/>
            </a:rPr>
            <a:t>The bags</a:t>
          </a:r>
          <a:endParaRPr lang="en-US" sz="5900" b="1" kern="1200" cap="none" spc="0" dirty="0">
            <a:ln w="22225">
              <a:solidFill>
                <a:schemeClr val="accent2"/>
              </a:solidFill>
              <a:prstDash val="solid"/>
            </a:ln>
            <a:solidFill>
              <a:schemeClr val="accent2">
                <a:lumMod val="40000"/>
                <a:lumOff val="60000"/>
              </a:schemeClr>
            </a:solidFill>
            <a:effectLst/>
          </a:endParaRPr>
        </a:p>
      </dsp:txBody>
      <dsp:txXfrm>
        <a:off x="318079" y="516924"/>
        <a:ext cx="1526046" cy="1526046"/>
      </dsp:txXfrm>
    </dsp:sp>
    <dsp:sp modelId="{316147CF-FB77-4C28-9708-4054DFB11765}">
      <dsp:nvSpPr>
        <dsp:cNvPr id="0" name=""/>
        <dsp:cNvSpPr/>
      </dsp:nvSpPr>
      <dsp:spPr>
        <a:xfrm>
          <a:off x="7123940" y="1064131"/>
          <a:ext cx="3237234" cy="21592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tr-TR" sz="2100" b="0" kern="1200" cap="none" spc="0" dirty="0" smtClean="0">
              <a:ln w="0"/>
              <a:solidFill>
                <a:schemeClr val="accent1"/>
              </a:solidFill>
              <a:effectLst>
                <a:outerShdw blurRad="38100" dist="25400" dir="5400000" algn="ctr" rotWithShape="0">
                  <a:srgbClr val="6E747A">
                    <a:alpha val="43000"/>
                  </a:srgbClr>
                </a:outerShdw>
              </a:effectLst>
            </a:rPr>
            <a:t>can be manufactured from a plastic material with high resilience, elasticity and elongation which will be easy to handle and use.</a:t>
          </a:r>
          <a:endParaRPr lang="en-US" sz="2100" b="0" kern="1200" cap="none" spc="0" dirty="0">
            <a:ln w="0"/>
            <a:solidFill>
              <a:schemeClr val="accent1"/>
            </a:solidFill>
            <a:effectLst>
              <a:outerShdw blurRad="38100" dist="25400" dir="5400000" algn="ctr" rotWithShape="0">
                <a:srgbClr val="6E747A">
                  <a:alpha val="43000"/>
                </a:srgbClr>
              </a:outerShdw>
            </a:effectLst>
          </a:endParaRPr>
        </a:p>
      </dsp:txBody>
      <dsp:txXfrm>
        <a:off x="7641898" y="1064131"/>
        <a:ext cx="2719277" cy="2159235"/>
      </dsp:txXfrm>
    </dsp:sp>
    <dsp:sp modelId="{30A68DE6-5DFC-4973-B015-F6CD613A6C55}">
      <dsp:nvSpPr>
        <dsp:cNvPr id="0" name=""/>
        <dsp:cNvSpPr/>
      </dsp:nvSpPr>
      <dsp:spPr>
        <a:xfrm>
          <a:off x="5397415" y="200869"/>
          <a:ext cx="2158156" cy="21581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tr-TR" sz="5900" b="1" kern="1200" cap="none" spc="0" dirty="0" smtClean="0">
              <a:ln w="22225">
                <a:solidFill>
                  <a:schemeClr val="accent2"/>
                </a:solidFill>
                <a:prstDash val="solid"/>
              </a:ln>
              <a:solidFill>
                <a:schemeClr val="accent2">
                  <a:lumMod val="40000"/>
                  <a:lumOff val="60000"/>
                </a:schemeClr>
              </a:solidFill>
              <a:effectLst/>
            </a:rPr>
            <a:t>The bags</a:t>
          </a:r>
          <a:endParaRPr lang="en-US" sz="5900" b="1" kern="1200" cap="none" spc="0" dirty="0">
            <a:ln w="22225">
              <a:solidFill>
                <a:schemeClr val="accent2"/>
              </a:solidFill>
              <a:prstDash val="solid"/>
            </a:ln>
            <a:solidFill>
              <a:schemeClr val="accent2">
                <a:lumMod val="40000"/>
                <a:lumOff val="60000"/>
              </a:schemeClr>
            </a:solidFill>
            <a:effectLst/>
          </a:endParaRPr>
        </a:p>
      </dsp:txBody>
      <dsp:txXfrm>
        <a:off x="5713470" y="516924"/>
        <a:ext cx="1526046" cy="1526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90E37-067F-4D4F-AFDA-80EBDA37BDCA}">
      <dsp:nvSpPr>
        <dsp:cNvPr id="0" name=""/>
        <dsp:cNvSpPr/>
      </dsp:nvSpPr>
      <dsp:spPr>
        <a:xfrm>
          <a:off x="0" y="0"/>
          <a:ext cx="10363200" cy="1027271"/>
        </a:xfrm>
        <a:prstGeom prst="flowChartAlternateProcess">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This collected water can be used for other domestic uses such as;</a:t>
          </a:r>
          <a:endParaRPr lang="en-US" sz="3000" kern="1200" dirty="0"/>
        </a:p>
      </dsp:txBody>
      <dsp:txXfrm>
        <a:off x="50146" y="50146"/>
        <a:ext cx="10262908" cy="926979"/>
      </dsp:txXfrm>
    </dsp:sp>
    <dsp:sp modelId="{BADF7820-B320-4D6B-89B5-2EA41F127810}">
      <dsp:nvSpPr>
        <dsp:cNvPr id="0" name=""/>
        <dsp:cNvSpPr/>
      </dsp:nvSpPr>
      <dsp:spPr>
        <a:xfrm>
          <a:off x="0" y="1027271"/>
          <a:ext cx="2590800" cy="2157269"/>
        </a:xfrm>
        <a:prstGeom prst="flowChartAlternateProcess">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watering plants</a:t>
          </a:r>
          <a:endParaRPr lang="en-US" sz="3000" kern="1200" dirty="0"/>
        </a:p>
      </dsp:txBody>
      <dsp:txXfrm>
        <a:off x="105307" y="1132578"/>
        <a:ext cx="2380186" cy="1946655"/>
      </dsp:txXfrm>
    </dsp:sp>
    <dsp:sp modelId="{EF582E83-45B5-4653-B78F-7B923F1DD839}">
      <dsp:nvSpPr>
        <dsp:cNvPr id="0" name=""/>
        <dsp:cNvSpPr/>
      </dsp:nvSpPr>
      <dsp:spPr>
        <a:xfrm>
          <a:off x="2590799" y="1027271"/>
          <a:ext cx="2590800" cy="2157269"/>
        </a:xfrm>
        <a:prstGeom prst="flowChartAlternateProcess">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cleaning floor</a:t>
          </a:r>
          <a:endParaRPr lang="en-US" sz="3000" kern="1200" dirty="0"/>
        </a:p>
      </dsp:txBody>
      <dsp:txXfrm>
        <a:off x="2696106" y="1132578"/>
        <a:ext cx="2380186" cy="1946655"/>
      </dsp:txXfrm>
    </dsp:sp>
    <dsp:sp modelId="{1F00D487-999C-4A81-9F09-28A1B214118B}">
      <dsp:nvSpPr>
        <dsp:cNvPr id="0" name=""/>
        <dsp:cNvSpPr/>
      </dsp:nvSpPr>
      <dsp:spPr>
        <a:xfrm>
          <a:off x="5181600" y="1027271"/>
          <a:ext cx="2590800" cy="2157269"/>
        </a:xfrm>
        <a:prstGeom prst="flowChartAlternateProcess">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rinsing vegetables and fruits</a:t>
          </a:r>
          <a:endParaRPr lang="en-US" sz="3000" kern="1200" dirty="0"/>
        </a:p>
      </dsp:txBody>
      <dsp:txXfrm>
        <a:off x="5286907" y="1132578"/>
        <a:ext cx="2380186" cy="1946655"/>
      </dsp:txXfrm>
    </dsp:sp>
    <dsp:sp modelId="{AF2A9EB9-EC90-43D3-A77A-A4D265FE25B5}">
      <dsp:nvSpPr>
        <dsp:cNvPr id="0" name=""/>
        <dsp:cNvSpPr/>
      </dsp:nvSpPr>
      <dsp:spPr>
        <a:xfrm>
          <a:off x="7772400" y="1027271"/>
          <a:ext cx="2590800" cy="2157269"/>
        </a:xfrm>
        <a:prstGeom prst="flowChartAlternateProcess">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flushing the toilet</a:t>
          </a:r>
          <a:endParaRPr lang="en-US" sz="3000" kern="1200" dirty="0"/>
        </a:p>
      </dsp:txBody>
      <dsp:txXfrm>
        <a:off x="7877707" y="1132578"/>
        <a:ext cx="2380186" cy="1946655"/>
      </dsp:txXfrm>
    </dsp:sp>
    <dsp:sp modelId="{32964D54-B046-47C8-8D57-E9FF5265FB3E}">
      <dsp:nvSpPr>
        <dsp:cNvPr id="0" name=""/>
        <dsp:cNvSpPr/>
      </dsp:nvSpPr>
      <dsp:spPr>
        <a:xfrm>
          <a:off x="0" y="3184540"/>
          <a:ext cx="10363200" cy="23969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167F-D9F4-4855-BCCB-E08993560714}">
      <dsp:nvSpPr>
        <dsp:cNvPr id="0" name=""/>
        <dsp:cNvSpPr/>
      </dsp:nvSpPr>
      <dsp:spPr>
        <a:xfrm>
          <a:off x="445617" y="862336"/>
          <a:ext cx="1699564" cy="169956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D86C9CF-E45E-4C8A-95ED-978F324EBD1D}">
      <dsp:nvSpPr>
        <dsp:cNvPr id="0" name=""/>
        <dsp:cNvSpPr/>
      </dsp:nvSpPr>
      <dsp:spPr>
        <a:xfrm>
          <a:off x="1295400" y="862336"/>
          <a:ext cx="9067800" cy="169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just" defTabSz="1600200">
            <a:lnSpc>
              <a:spcPct val="90000"/>
            </a:lnSpc>
            <a:spcBef>
              <a:spcPct val="0"/>
            </a:spcBef>
            <a:spcAft>
              <a:spcPct val="35000"/>
            </a:spcAft>
          </a:pPr>
          <a:r>
            <a:rPr lang="tr-TR" sz="3600" kern="1200" dirty="0" smtClean="0"/>
            <a:t>These bags can also have timers that will allow us to limit our shower time because people can stay in the bathrooms for too long without realizing it.</a:t>
          </a:r>
          <a:endParaRPr lang="en-US" sz="3600" kern="1200" dirty="0"/>
        </a:p>
      </dsp:txBody>
      <dsp:txXfrm>
        <a:off x="1295400" y="862336"/>
        <a:ext cx="9067800" cy="169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5352-A979-460B-9B89-2E2D99CD2489}">
      <dsp:nvSpPr>
        <dsp:cNvPr id="0" name=""/>
        <dsp:cNvSpPr/>
      </dsp:nvSpPr>
      <dsp:spPr>
        <a:xfrm>
          <a:off x="0" y="13453"/>
          <a:ext cx="1106850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7F682-384C-4A14-99BF-8B8388F95A70}">
      <dsp:nvSpPr>
        <dsp:cNvPr id="0" name=""/>
        <dsp:cNvSpPr/>
      </dsp:nvSpPr>
      <dsp:spPr>
        <a:xfrm>
          <a:off x="0" y="0"/>
          <a:ext cx="2213701" cy="300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tr-TR" sz="3000" b="0" kern="1200" cap="none" spc="0" dirty="0" smtClean="0">
              <a:ln w="0"/>
              <a:solidFill>
                <a:schemeClr val="accent1"/>
              </a:solidFill>
              <a:effectLst>
                <a:outerShdw blurRad="38100" dist="25400" dir="5400000" algn="ctr" rotWithShape="0">
                  <a:srgbClr val="6E747A">
                    <a:alpha val="43000"/>
                  </a:srgbClr>
                </a:outerShdw>
              </a:effectLst>
            </a:rPr>
            <a:t>OUTCOMES</a:t>
          </a:r>
          <a:r>
            <a:rPr lang="tr-TR" sz="3000" kern="1200" dirty="0" smtClean="0"/>
            <a:t>:</a:t>
          </a:r>
          <a:endParaRPr lang="en-US" sz="3000" kern="1200" dirty="0"/>
        </a:p>
      </dsp:txBody>
      <dsp:txXfrm>
        <a:off x="0" y="0"/>
        <a:ext cx="2213701" cy="3003084"/>
      </dsp:txXfrm>
    </dsp:sp>
    <dsp:sp modelId="{EB658858-28C2-4BAA-A5DC-25B6109C00F5}">
      <dsp:nvSpPr>
        <dsp:cNvPr id="0" name=""/>
        <dsp:cNvSpPr/>
      </dsp:nvSpPr>
      <dsp:spPr>
        <a:xfrm>
          <a:off x="2379729" y="69798"/>
          <a:ext cx="8688779" cy="139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dirty="0" smtClean="0"/>
            <a:t>These bags will not only save water while waiting for the shower to warm up, </a:t>
          </a:r>
          <a:endParaRPr lang="en-US" sz="4100" kern="1200" dirty="0"/>
        </a:p>
      </dsp:txBody>
      <dsp:txXfrm>
        <a:off x="2379729" y="69798"/>
        <a:ext cx="8688779" cy="1395964"/>
      </dsp:txXfrm>
    </dsp:sp>
    <dsp:sp modelId="{27F1F074-759A-4C90-8A28-0C515DDE1B7D}">
      <dsp:nvSpPr>
        <dsp:cNvPr id="0" name=""/>
        <dsp:cNvSpPr/>
      </dsp:nvSpPr>
      <dsp:spPr>
        <a:xfrm>
          <a:off x="2213701" y="1465763"/>
          <a:ext cx="8854807"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F7C0E-7795-4AFE-B43B-C5264568393F}">
      <dsp:nvSpPr>
        <dsp:cNvPr id="0" name=""/>
        <dsp:cNvSpPr/>
      </dsp:nvSpPr>
      <dsp:spPr>
        <a:xfrm>
          <a:off x="2379729" y="1535561"/>
          <a:ext cx="8688779" cy="139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US" sz="4100" kern="1200" dirty="0" smtClean="0"/>
            <a:t>but will also increase the awareness of water conservation. </a:t>
          </a:r>
          <a:endParaRPr lang="en-US" sz="4100" kern="1200" dirty="0"/>
        </a:p>
      </dsp:txBody>
      <dsp:txXfrm>
        <a:off x="2379729" y="1535561"/>
        <a:ext cx="8688779" cy="1395964"/>
      </dsp:txXfrm>
    </dsp:sp>
    <dsp:sp modelId="{954CBB3E-0FBF-4412-BEC4-81CFB837402B}">
      <dsp:nvSpPr>
        <dsp:cNvPr id="0" name=""/>
        <dsp:cNvSpPr/>
      </dsp:nvSpPr>
      <dsp:spPr>
        <a:xfrm>
          <a:off x="2213701" y="2931526"/>
          <a:ext cx="8854807"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496F2-4403-4548-A5B3-BAF46725ACF3}">
      <dsp:nvSpPr>
        <dsp:cNvPr id="0" name=""/>
        <dsp:cNvSpPr/>
      </dsp:nvSpPr>
      <dsp:spPr>
        <a:xfrm>
          <a:off x="0" y="3003084"/>
          <a:ext cx="11068508" cy="0"/>
        </a:xfrm>
        <a:prstGeom prst="line">
          <a:avLst/>
        </a:prstGeom>
        <a:solidFill>
          <a:schemeClr val="accent2">
            <a:hueOff val="-2360944"/>
            <a:satOff val="-21531"/>
            <a:lumOff val="-3922"/>
            <a:alphaOff val="0"/>
          </a:schemeClr>
        </a:solidFill>
        <a:ln w="15875" cap="flat" cmpd="sng" algn="ctr">
          <a:solidFill>
            <a:schemeClr val="accent2">
              <a:hueOff val="-2360944"/>
              <a:satOff val="-21531"/>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4FD7F-42A7-442A-B4FA-98027E556775}">
      <dsp:nvSpPr>
        <dsp:cNvPr id="0" name=""/>
        <dsp:cNvSpPr/>
      </dsp:nvSpPr>
      <dsp:spPr>
        <a:xfrm>
          <a:off x="0" y="3003084"/>
          <a:ext cx="2213701" cy="300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n-US" sz="3000" kern="1200" dirty="0"/>
        </a:p>
      </dsp:txBody>
      <dsp:txXfrm>
        <a:off x="0" y="3003084"/>
        <a:ext cx="2213701" cy="3003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57F04-540A-4BDE-8973-15202EF229E3}">
      <dsp:nvSpPr>
        <dsp:cNvPr id="0" name=""/>
        <dsp:cNvSpPr/>
      </dsp:nvSpPr>
      <dsp:spPr>
        <a:xfrm>
          <a:off x="4341173" y="0"/>
          <a:ext cx="4570725" cy="457085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0ACFD-4DAD-497F-801E-0C522CF30566}">
      <dsp:nvSpPr>
        <dsp:cNvPr id="0" name=""/>
        <dsp:cNvSpPr/>
      </dsp:nvSpPr>
      <dsp:spPr>
        <a:xfrm>
          <a:off x="5350658" y="1654835"/>
          <a:ext cx="2550105" cy="127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solidFill>
                <a:schemeClr val="accent1">
                  <a:lumMod val="75000"/>
                </a:schemeClr>
              </a:solidFill>
            </a:rPr>
            <a:t>the value of every wasted water drop will be realized by reminding the importance of water scarcity</a:t>
          </a:r>
          <a:endParaRPr lang="en-US" sz="1900" kern="1200" dirty="0">
            <a:solidFill>
              <a:schemeClr val="accent1">
                <a:lumMod val="75000"/>
              </a:schemeClr>
            </a:solidFill>
          </a:endParaRPr>
        </a:p>
      </dsp:txBody>
      <dsp:txXfrm>
        <a:off x="5350658" y="1654835"/>
        <a:ext cx="2550105" cy="1274902"/>
      </dsp:txXfrm>
    </dsp:sp>
    <dsp:sp modelId="{6A682AF2-5E85-4692-913C-BBE6CE42F82D}">
      <dsp:nvSpPr>
        <dsp:cNvPr id="0" name=""/>
        <dsp:cNvSpPr/>
      </dsp:nvSpPr>
      <dsp:spPr>
        <a:xfrm>
          <a:off x="3397667" y="2929737"/>
          <a:ext cx="3926601" cy="3928261"/>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B7092-67A0-4270-96C9-CCB378E03EC5}">
      <dsp:nvSpPr>
        <dsp:cNvPr id="0" name=""/>
        <dsp:cNvSpPr/>
      </dsp:nvSpPr>
      <dsp:spPr>
        <a:xfrm>
          <a:off x="4075605" y="4286249"/>
          <a:ext cx="2550105" cy="127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solidFill>
                <a:schemeClr val="accent1">
                  <a:lumMod val="75000"/>
                </a:schemeClr>
              </a:solidFill>
            </a:rPr>
            <a:t>with a designed figure and a slogan “save each drop” highlighting this on the top of the bags</a:t>
          </a:r>
          <a:r>
            <a:rPr lang="tr-TR" sz="1900" kern="1200" dirty="0" smtClean="0"/>
            <a:t>.</a:t>
          </a:r>
          <a:endParaRPr lang="en-US" sz="1900" kern="1200" dirty="0"/>
        </a:p>
      </dsp:txBody>
      <dsp:txXfrm>
        <a:off x="4075605" y="4286249"/>
        <a:ext cx="2550105" cy="127490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F25A2-87D0-42B2-9476-23A1A6FB0FE8}" type="datetimeFigureOut">
              <a:rPr lang="tr-TR" smtClean="0"/>
              <a:t>21.02.2021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5378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354365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384821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299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151837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EEF25A2-87D0-42B2-9476-23A1A6FB0FE8}" type="datetimeFigureOut">
              <a:rPr lang="tr-TR" smtClean="0"/>
              <a:t>21.02.2021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2275116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EEF25A2-87D0-42B2-9476-23A1A6FB0FE8}" type="datetimeFigureOut">
              <a:rPr lang="tr-TR" smtClean="0"/>
              <a:t>21.02.2021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140536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F25A2-87D0-42B2-9476-23A1A6FB0FE8}" type="datetimeFigureOut">
              <a:rPr lang="tr-TR" smtClean="0"/>
              <a:t>21.02.2021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158703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F25A2-87D0-42B2-9476-23A1A6FB0FE8}" type="datetimeFigureOut">
              <a:rPr lang="tr-TR" smtClean="0"/>
              <a:t>21.02.2021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83450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F25A2-87D0-42B2-9476-23A1A6FB0FE8}" type="datetimeFigureOut">
              <a:rPr lang="tr-TR" smtClean="0"/>
              <a:t>21.02.2021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93059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EF25A2-87D0-42B2-9476-23A1A6FB0FE8}" type="datetimeFigureOut">
              <a:rPr lang="tr-TR" smtClean="0"/>
              <a:t>21.02.2021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288906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321501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F25A2-87D0-42B2-9476-23A1A6FB0FE8}" type="datetimeFigureOut">
              <a:rPr lang="tr-TR" smtClean="0"/>
              <a:t>21.02.2021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278253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F25A2-87D0-42B2-9476-23A1A6FB0FE8}" type="datetimeFigureOut">
              <a:rPr lang="tr-TR" smtClean="0"/>
              <a:t>21.02.2021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234229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EEF25A2-87D0-42B2-9476-23A1A6FB0FE8}" type="datetimeFigureOut">
              <a:rPr lang="tr-TR" smtClean="0"/>
              <a:t>21.02.2021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310600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371674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EF25A2-87D0-42B2-9476-23A1A6FB0FE8}" type="datetimeFigureOut">
              <a:rPr lang="tr-TR" smtClean="0"/>
              <a:t>21.02.2021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90AAF3-E933-478F-9C9A-8D7F82EC5242}" type="slidenum">
              <a:rPr lang="tr-TR" smtClean="0"/>
              <a:t>‹#›</a:t>
            </a:fld>
            <a:endParaRPr lang="tr-TR"/>
          </a:p>
        </p:txBody>
      </p:sp>
    </p:spTree>
    <p:extLst>
      <p:ext uri="{BB962C8B-B14F-4D97-AF65-F5344CB8AC3E}">
        <p14:creationId xmlns:p14="http://schemas.microsoft.com/office/powerpoint/2010/main" val="392659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EEF25A2-87D0-42B2-9476-23A1A6FB0FE8}" type="datetimeFigureOut">
              <a:rPr lang="tr-TR" smtClean="0"/>
              <a:t>21.02.2021</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0AAF3-E933-478F-9C9A-8D7F82EC5242}" type="slidenum">
              <a:rPr lang="tr-TR" smtClean="0"/>
              <a:t>‹#›</a:t>
            </a:fld>
            <a:endParaRPr lang="tr-TR"/>
          </a:p>
        </p:txBody>
      </p:sp>
    </p:spTree>
    <p:extLst>
      <p:ext uri="{BB962C8B-B14F-4D97-AF65-F5344CB8AC3E}">
        <p14:creationId xmlns:p14="http://schemas.microsoft.com/office/powerpoint/2010/main" val="31128514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251" y="2515631"/>
            <a:ext cx="9665925" cy="250921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tr-TR" sz="8000" b="1" cap="none" dirty="0" smtClean="0">
                <a:ln/>
                <a:solidFill>
                  <a:schemeClr val="accent2">
                    <a:lumMod val="75000"/>
                  </a:schemeClr>
                </a:solidFill>
                <a:effectLst>
                  <a:glow rad="63500">
                    <a:schemeClr val="accent1">
                      <a:satMod val="175000"/>
                      <a:alpha val="40000"/>
                    </a:schemeClr>
                  </a:glow>
                  <a:reflection blurRad="6350" stA="55000" endA="300" endPos="45500" dir="5400000" sy="-100000" algn="bl" rotWithShape="0"/>
                </a:effectLst>
              </a:rPr>
              <a:t>HANDY WATER BAGS</a:t>
            </a:r>
            <a:r>
              <a:rPr lang="tr-TR" sz="8000" b="1" cap="none" dirty="0">
                <a:ln/>
                <a:solidFill>
                  <a:schemeClr val="accent2">
                    <a:lumMod val="75000"/>
                  </a:schemeClr>
                </a:solidFill>
                <a:effectLst>
                  <a:glow rad="63500">
                    <a:schemeClr val="accent1">
                      <a:satMod val="175000"/>
                      <a:alpha val="40000"/>
                    </a:schemeClr>
                  </a:glow>
                  <a:reflection blurRad="6350" stA="55000" endA="300" endPos="45500" dir="5400000" sy="-100000" algn="bl" rotWithShape="0"/>
                </a:effectLst>
              </a:rPr>
              <a:t/>
            </a:r>
            <a:br>
              <a:rPr lang="tr-TR" sz="8000" b="1" cap="none" dirty="0">
                <a:ln/>
                <a:solidFill>
                  <a:schemeClr val="accent2">
                    <a:lumMod val="75000"/>
                  </a:schemeClr>
                </a:solidFill>
                <a:effectLst>
                  <a:glow rad="63500">
                    <a:schemeClr val="accent1">
                      <a:satMod val="175000"/>
                      <a:alpha val="40000"/>
                    </a:schemeClr>
                  </a:glow>
                  <a:reflection blurRad="6350" stA="55000" endA="300" endPos="45500" dir="5400000" sy="-100000" algn="bl" rotWithShape="0"/>
                </a:effectLst>
              </a:rPr>
            </a:br>
            <a:endParaRPr lang="tr-TR" sz="8000" b="1" cap="none" dirty="0">
              <a:ln/>
              <a:solidFill>
                <a:schemeClr val="accent2">
                  <a:lumMod val="75000"/>
                </a:schemeClr>
              </a:solidFill>
              <a:effectLst>
                <a:glow rad="63500">
                  <a:schemeClr val="accent1">
                    <a:satMod val="175000"/>
                    <a:alpha val="40000"/>
                  </a:schemeClr>
                </a:glow>
                <a:reflection blurRad="6350" stA="55000" endA="300" endPos="45500" dir="5400000" sy="-100000" algn="bl" rotWithShape="0"/>
              </a:effectLst>
            </a:endParaRPr>
          </a:p>
        </p:txBody>
      </p:sp>
    </p:spTree>
    <p:extLst>
      <p:ext uri="{BB962C8B-B14F-4D97-AF65-F5344CB8AC3E}">
        <p14:creationId xmlns:p14="http://schemas.microsoft.com/office/powerpoint/2010/main" val="208104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211837829"/>
              </p:ext>
            </p:extLst>
          </p:nvPr>
        </p:nvGraphicFramePr>
        <p:xfrm>
          <a:off x="-117566" y="0"/>
          <a:ext cx="12309566"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8181163" y="3618412"/>
            <a:ext cx="2332806" cy="2332806"/>
          </a:xfrm>
          <a:prstGeom prst="rect">
            <a:avLst/>
          </a:prstGeom>
          <a:effectLst>
            <a:outerShdw blurRad="50800" dist="38100" dir="2700000" algn="tl" rotWithShape="0">
              <a:prstClr val="black">
                <a:alpha val="40000"/>
              </a:prstClr>
            </a:outerShdw>
            <a:softEdge rad="381000"/>
          </a:effectLst>
        </p:spPr>
      </p:pic>
      <p:sp>
        <p:nvSpPr>
          <p:cNvPr id="5" name="TextBox 4"/>
          <p:cNvSpPr txBox="1"/>
          <p:nvPr/>
        </p:nvSpPr>
        <p:spPr>
          <a:xfrm>
            <a:off x="8595360" y="4663440"/>
            <a:ext cx="1502299" cy="707886"/>
          </a:xfrm>
          <a:prstGeom prst="rect">
            <a:avLst/>
          </a:prstGeom>
          <a:noFill/>
        </p:spPr>
        <p:txBody>
          <a:bodyPr wrap="square" rtlCol="0">
            <a:spAutoFit/>
          </a:bodyPr>
          <a:lstStyle/>
          <a:p>
            <a:pPr algn="ctr"/>
            <a:r>
              <a:rPr lang="tr-TR" sz="2000" b="1" dirty="0" smtClean="0">
                <a:ln w="0"/>
                <a:solidFill>
                  <a:srgbClr val="002060"/>
                </a:solidFill>
                <a:effectLst>
                  <a:outerShdw blurRad="38100" dist="25400" dir="5400000" algn="ctr" rotWithShape="0">
                    <a:srgbClr val="6E747A">
                      <a:alpha val="43000"/>
                    </a:srgbClr>
                  </a:outerShdw>
                </a:effectLst>
                <a:latin typeface="Arial Rounded MT Bold" panose="020F0704030504030204" pitchFamily="34" charset="0"/>
              </a:rPr>
              <a:t>save each drop</a:t>
            </a:r>
            <a:endParaRPr lang="tr-TR" sz="2000" b="1" dirty="0">
              <a:ln w="0"/>
              <a:solidFill>
                <a:srgbClr val="002060"/>
              </a:solidFill>
              <a:effectLst>
                <a:outerShdw blurRad="38100" dist="25400" dir="5400000" algn="ctr" rotWithShape="0">
                  <a:srgbClr val="6E747A">
                    <a:alpha val="43000"/>
                  </a:srgbClr>
                </a:outerShdw>
              </a:effectLst>
              <a:latin typeface="Arial Rounded MT Bold" panose="020F0704030504030204" pitchFamily="34" charset="0"/>
            </a:endParaRPr>
          </a:p>
        </p:txBody>
      </p:sp>
    </p:spTree>
    <p:extLst>
      <p:ext uri="{BB962C8B-B14F-4D97-AF65-F5344CB8AC3E}">
        <p14:creationId xmlns:p14="http://schemas.microsoft.com/office/powerpoint/2010/main" val="1909186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586248056"/>
              </p:ext>
            </p:extLst>
          </p:nvPr>
        </p:nvGraphicFramePr>
        <p:xfrm>
          <a:off x="1972492" y="574766"/>
          <a:ext cx="8501017" cy="5684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stretch>
            <a:fillRect/>
          </a:stretch>
        </p:blipFill>
        <p:spPr>
          <a:xfrm>
            <a:off x="1972492" y="1304928"/>
            <a:ext cx="1456508" cy="1068106"/>
          </a:xfrm>
          <a:prstGeom prst="rect">
            <a:avLst/>
          </a:prstGeom>
          <a:effectLst>
            <a:softEdge rad="63500"/>
          </a:effectLst>
        </p:spPr>
      </p:pic>
    </p:spTree>
    <p:extLst>
      <p:ext uri="{BB962C8B-B14F-4D97-AF65-F5344CB8AC3E}">
        <p14:creationId xmlns:p14="http://schemas.microsoft.com/office/powerpoint/2010/main" val="75853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734868984"/>
              </p:ext>
            </p:extLst>
          </p:nvPr>
        </p:nvGraphicFramePr>
        <p:xfrm>
          <a:off x="130629" y="209006"/>
          <a:ext cx="11743508" cy="64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247968" y="2243953"/>
            <a:ext cx="2619375" cy="1743075"/>
          </a:xfrm>
          <a:prstGeom prst="rect">
            <a:avLst/>
          </a:prstGeom>
          <a:effectLst>
            <a:softEdge rad="317500"/>
          </a:effectLst>
        </p:spPr>
      </p:pic>
    </p:spTree>
    <p:extLst>
      <p:ext uri="{BB962C8B-B14F-4D97-AF65-F5344CB8AC3E}">
        <p14:creationId xmlns:p14="http://schemas.microsoft.com/office/powerpoint/2010/main" val="2405685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144217084"/>
              </p:ext>
            </p:extLst>
          </p:nvPr>
        </p:nvGraphicFramePr>
        <p:xfrm>
          <a:off x="822960" y="1583192"/>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858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573257259"/>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262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78679" y="209006"/>
            <a:ext cx="2744289" cy="2744289"/>
          </a:xfrm>
          <a:prstGeom prst="rect">
            <a:avLst/>
          </a:prstGeom>
          <a:effectLst>
            <a:softEdge rad="317500"/>
          </a:effectLst>
        </p:spPr>
      </p:pic>
      <p:graphicFrame>
        <p:nvGraphicFramePr>
          <p:cNvPr id="4" name="Content Placeholder 3"/>
          <p:cNvGraphicFramePr>
            <a:graphicFrameLocks noGrp="1"/>
          </p:cNvGraphicFramePr>
          <p:nvPr>
            <p:ph sz="quarter" idx="13"/>
            <p:extLst>
              <p:ext uri="{D42A27DB-BD31-4B8C-83A1-F6EECF244321}">
                <p14:modId xmlns:p14="http://schemas.microsoft.com/office/powerpoint/2010/main" val="1506047367"/>
              </p:ext>
            </p:extLst>
          </p:nvPr>
        </p:nvGraphicFramePr>
        <p:xfrm>
          <a:off x="522514" y="2717618"/>
          <a:ext cx="10363200" cy="34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84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20000"/>
                    </a14:imgEffect>
                  </a14:imgLayer>
                </a14:imgProps>
              </a:ext>
            </a:extLst>
          </a:blip>
          <a:stretch>
            <a:fillRect/>
          </a:stretch>
        </p:blipFill>
        <p:spPr>
          <a:xfrm>
            <a:off x="4551066" y="1942865"/>
            <a:ext cx="3609975" cy="4171950"/>
          </a:xfrm>
          <a:prstGeom prst="rect">
            <a:avLst/>
          </a:prstGeom>
          <a:effectLst>
            <a:softEdge rad="127000"/>
          </a:effectLst>
        </p:spPr>
      </p:pic>
      <p:sp>
        <p:nvSpPr>
          <p:cNvPr id="5" name="Curved Down Arrow 4"/>
          <p:cNvSpPr/>
          <p:nvPr/>
        </p:nvSpPr>
        <p:spPr>
          <a:xfrm>
            <a:off x="7338386" y="1942865"/>
            <a:ext cx="1700212" cy="61436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Curved Down Arrow 6"/>
          <p:cNvSpPr/>
          <p:nvPr/>
        </p:nvSpPr>
        <p:spPr>
          <a:xfrm>
            <a:off x="3544393" y="1907512"/>
            <a:ext cx="1700212" cy="61436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lumMod val="95000"/>
                  <a:lumOff val="5000"/>
                </a:schemeClr>
              </a:solidFill>
            </a:endParaRPr>
          </a:p>
        </p:txBody>
      </p:sp>
      <p:sp>
        <p:nvSpPr>
          <p:cNvPr id="8" name="TextBox 7"/>
          <p:cNvSpPr txBox="1"/>
          <p:nvPr/>
        </p:nvSpPr>
        <p:spPr>
          <a:xfrm>
            <a:off x="7178180" y="1384589"/>
            <a:ext cx="2096449" cy="646331"/>
          </a:xfrm>
          <a:prstGeom prst="rect">
            <a:avLst/>
          </a:prstGeom>
          <a:noFill/>
        </p:spPr>
        <p:txBody>
          <a:bodyPr wrap="square" rtlCol="0">
            <a:spAutoFit/>
          </a:bodyPr>
          <a:lstStyle/>
          <a:p>
            <a:r>
              <a:rPr lang="tr-TR" b="1" dirty="0">
                <a:latin typeface="Verdana" panose="020B0604030504040204" pitchFamily="34" charset="0"/>
                <a:ea typeface="Verdana" panose="020B0604030504040204" pitchFamily="34" charset="0"/>
              </a:rPr>
              <a:t>w</a:t>
            </a:r>
            <a:r>
              <a:rPr lang="tr-TR" b="1" dirty="0" smtClean="0">
                <a:latin typeface="Verdana" panose="020B0604030504040204" pitchFamily="34" charset="0"/>
                <a:ea typeface="Verdana" panose="020B0604030504040204" pitchFamily="34" charset="0"/>
              </a:rPr>
              <a:t>ater </a:t>
            </a:r>
            <a:r>
              <a:rPr lang="tr-TR" b="1" dirty="0" smtClean="0">
                <a:latin typeface="Verdana" panose="020B0604030504040204" pitchFamily="34" charset="0"/>
                <a:ea typeface="Verdana" panose="020B0604030504040204" pitchFamily="34" charset="0"/>
              </a:rPr>
              <a:t>outlet for other uses</a:t>
            </a:r>
            <a:endParaRPr lang="tr-TR" b="1" dirty="0">
              <a:latin typeface="Verdana" panose="020B0604030504040204" pitchFamily="34" charset="0"/>
              <a:ea typeface="Verdana" panose="020B0604030504040204" pitchFamily="34" charset="0"/>
            </a:endParaRPr>
          </a:p>
        </p:txBody>
      </p:sp>
      <p:sp>
        <p:nvSpPr>
          <p:cNvPr id="9" name="TextBox 8"/>
          <p:cNvSpPr txBox="1"/>
          <p:nvPr/>
        </p:nvSpPr>
        <p:spPr>
          <a:xfrm>
            <a:off x="3271589" y="1274170"/>
            <a:ext cx="2245820" cy="646331"/>
          </a:xfrm>
          <a:prstGeom prst="rect">
            <a:avLst/>
          </a:prstGeom>
          <a:noFill/>
        </p:spPr>
        <p:txBody>
          <a:bodyPr wrap="square" rtlCol="0">
            <a:spAutoFit/>
          </a:bodyPr>
          <a:lstStyle/>
          <a:p>
            <a:r>
              <a:rPr lang="tr-TR" b="1" dirty="0">
                <a:latin typeface="Verdana" panose="020B0604030504040204" pitchFamily="34" charset="0"/>
                <a:ea typeface="Verdana" panose="020B0604030504040204" pitchFamily="34" charset="0"/>
              </a:rPr>
              <a:t>w</a:t>
            </a:r>
            <a:r>
              <a:rPr lang="tr-TR" b="1" dirty="0" smtClean="0">
                <a:latin typeface="Verdana" panose="020B0604030504040204" pitchFamily="34" charset="0"/>
                <a:ea typeface="Verdana" panose="020B0604030504040204" pitchFamily="34" charset="0"/>
              </a:rPr>
              <a:t>ater inlet for shower head</a:t>
            </a:r>
            <a:endParaRPr lang="tr-TR" b="1" dirty="0">
              <a:latin typeface="Verdana" panose="020B0604030504040204" pitchFamily="34" charset="0"/>
              <a:ea typeface="Verdana" panose="020B0604030504040204" pitchFamily="34" charset="0"/>
            </a:endParaRPr>
          </a:p>
        </p:txBody>
      </p:sp>
      <p:sp>
        <p:nvSpPr>
          <p:cNvPr id="10" name="TextBox 9"/>
          <p:cNvSpPr txBox="1"/>
          <p:nvPr/>
        </p:nvSpPr>
        <p:spPr>
          <a:xfrm>
            <a:off x="5888798" y="2619524"/>
            <a:ext cx="1383854" cy="646331"/>
          </a:xfrm>
          <a:prstGeom prst="rect">
            <a:avLst/>
          </a:prstGeom>
          <a:noFill/>
        </p:spPr>
        <p:txBody>
          <a:bodyPr wrap="square" rtlCol="0">
            <a:spAutoFit/>
          </a:bodyPr>
          <a:lstStyle/>
          <a:p>
            <a:r>
              <a:rPr lang="tr-TR" b="1" dirty="0" smtClean="0">
                <a:latin typeface="Verdana" panose="020B0604030504040204" pitchFamily="34" charset="0"/>
                <a:ea typeface="Verdana" panose="020B0604030504040204" pitchFamily="34" charset="0"/>
              </a:rPr>
              <a:t>hanger </a:t>
            </a:r>
            <a:r>
              <a:rPr lang="tr-TR" b="1" dirty="0" smtClean="0">
                <a:latin typeface="Verdana" panose="020B0604030504040204" pitchFamily="34" charset="0"/>
                <a:ea typeface="Verdana" panose="020B0604030504040204" pitchFamily="34" charset="0"/>
              </a:rPr>
              <a:t>for tap</a:t>
            </a:r>
            <a:endParaRPr lang="tr-TR" b="1" dirty="0">
              <a:latin typeface="Verdana" panose="020B0604030504040204" pitchFamily="34" charset="0"/>
              <a:ea typeface="Verdana" panose="020B0604030504040204" pitchFamily="34" charset="0"/>
            </a:endParaRPr>
          </a:p>
        </p:txBody>
      </p:sp>
      <p:pic>
        <p:nvPicPr>
          <p:cNvPr id="12" name="Picture 11"/>
          <p:cNvPicPr>
            <a:picLocks noChangeAspect="1"/>
          </p:cNvPicPr>
          <p:nvPr/>
        </p:nvPicPr>
        <p:blipFill rotWithShape="1">
          <a:blip r:embed="rId4"/>
          <a:srcRect l="5312" t="11863" r="5034" b="8162"/>
          <a:stretch/>
        </p:blipFill>
        <p:spPr>
          <a:xfrm>
            <a:off x="5930410" y="5072531"/>
            <a:ext cx="677025" cy="598907"/>
          </a:xfrm>
          <a:prstGeom prst="rect">
            <a:avLst/>
          </a:prstGeom>
          <a:effectLst/>
        </p:spPr>
      </p:pic>
      <p:sp>
        <p:nvSpPr>
          <p:cNvPr id="13" name="TextBox 12"/>
          <p:cNvSpPr txBox="1"/>
          <p:nvPr/>
        </p:nvSpPr>
        <p:spPr>
          <a:xfrm>
            <a:off x="5326823" y="4737319"/>
            <a:ext cx="2208708" cy="369332"/>
          </a:xfrm>
          <a:prstGeom prst="rect">
            <a:avLst/>
          </a:prstGeom>
          <a:noFill/>
        </p:spPr>
        <p:txBody>
          <a:bodyPr wrap="square" rtlCol="0">
            <a:spAutoFit/>
          </a:bodyPr>
          <a:lstStyle/>
          <a:p>
            <a:r>
              <a:rPr lang="tr-TR" b="1" i="1" dirty="0" smtClean="0">
                <a:solidFill>
                  <a:schemeClr val="accent1">
                    <a:lumMod val="75000"/>
                  </a:schemeClr>
                </a:solidFill>
                <a:latin typeface="Comic Sans MS" panose="030F0702030302020204" pitchFamily="66" charset="0"/>
                <a:ea typeface="Verdana" panose="020B0604030504040204" pitchFamily="34" charset="0"/>
              </a:rPr>
              <a:t>save each drop</a:t>
            </a:r>
            <a:endParaRPr lang="tr-TR" b="1" i="1" dirty="0">
              <a:solidFill>
                <a:schemeClr val="accent1">
                  <a:lumMod val="75000"/>
                </a:schemeClr>
              </a:solidFill>
              <a:latin typeface="Comic Sans MS" panose="030F0702030302020204" pitchFamily="66" charset="0"/>
              <a:ea typeface="Verdana" panose="020B0604030504040204" pitchFamily="34" charset="0"/>
            </a:endParaRPr>
          </a:p>
        </p:txBody>
      </p:sp>
      <p:pic>
        <p:nvPicPr>
          <p:cNvPr id="14" name="Picture 13"/>
          <p:cNvPicPr>
            <a:picLocks noChangeAspect="1"/>
          </p:cNvPicPr>
          <p:nvPr/>
        </p:nvPicPr>
        <p:blipFill>
          <a:blip r:embed="rId5"/>
          <a:stretch>
            <a:fillRect/>
          </a:stretch>
        </p:blipFill>
        <p:spPr>
          <a:xfrm>
            <a:off x="5653191" y="4437322"/>
            <a:ext cx="277219" cy="277219"/>
          </a:xfrm>
          <a:prstGeom prst="rect">
            <a:avLst/>
          </a:prstGeom>
          <a:effectLst>
            <a:outerShdw blurRad="50800" dist="38100" dir="2700000" algn="tl" rotWithShape="0">
              <a:prstClr val="black">
                <a:alpha val="40000"/>
              </a:prstClr>
            </a:outerShdw>
            <a:softEdge rad="63500"/>
          </a:effectLst>
        </p:spPr>
      </p:pic>
      <p:pic>
        <p:nvPicPr>
          <p:cNvPr id="15" name="Picture 14"/>
          <p:cNvPicPr>
            <a:picLocks noChangeAspect="1"/>
          </p:cNvPicPr>
          <p:nvPr/>
        </p:nvPicPr>
        <p:blipFill>
          <a:blip r:embed="rId5"/>
          <a:stretch>
            <a:fillRect/>
          </a:stretch>
        </p:blipFill>
        <p:spPr>
          <a:xfrm>
            <a:off x="6160291" y="4444971"/>
            <a:ext cx="277219" cy="277219"/>
          </a:xfrm>
          <a:prstGeom prst="rect">
            <a:avLst/>
          </a:prstGeom>
          <a:effectLst>
            <a:outerShdw blurRad="50800" dist="38100" dir="2700000" algn="tl" rotWithShape="0">
              <a:prstClr val="black">
                <a:alpha val="40000"/>
              </a:prstClr>
            </a:outerShdw>
            <a:softEdge rad="63500"/>
          </a:effectLst>
        </p:spPr>
      </p:pic>
      <p:pic>
        <p:nvPicPr>
          <p:cNvPr id="16" name="Picture 15"/>
          <p:cNvPicPr>
            <a:picLocks noChangeAspect="1"/>
          </p:cNvPicPr>
          <p:nvPr/>
        </p:nvPicPr>
        <p:blipFill>
          <a:blip r:embed="rId5"/>
          <a:stretch>
            <a:fillRect/>
          </a:stretch>
        </p:blipFill>
        <p:spPr>
          <a:xfrm>
            <a:off x="6612564" y="4460798"/>
            <a:ext cx="277219" cy="277219"/>
          </a:xfrm>
          <a:prstGeom prst="rect">
            <a:avLst/>
          </a:prstGeom>
          <a:effectLst>
            <a:outerShdw blurRad="50800" dist="38100" dir="2700000" algn="tl" rotWithShape="0">
              <a:prstClr val="black">
                <a:alpha val="40000"/>
              </a:prstClr>
            </a:outerShdw>
            <a:softEdge rad="63500"/>
          </a:effectLst>
        </p:spPr>
      </p:pic>
      <p:sp>
        <p:nvSpPr>
          <p:cNvPr id="17" name="TextBox 16"/>
          <p:cNvSpPr txBox="1"/>
          <p:nvPr/>
        </p:nvSpPr>
        <p:spPr>
          <a:xfrm>
            <a:off x="5668761" y="6006650"/>
            <a:ext cx="1221022" cy="646331"/>
          </a:xfrm>
          <a:prstGeom prst="rect">
            <a:avLst/>
          </a:prstGeom>
          <a:noFill/>
        </p:spPr>
        <p:txBody>
          <a:bodyPr wrap="square" rtlCol="0">
            <a:spAutoFit/>
          </a:bodyPr>
          <a:lstStyle/>
          <a:p>
            <a:pPr algn="ctr"/>
            <a:r>
              <a:rPr lang="tr-TR" b="1" dirty="0" smtClean="0">
                <a:latin typeface="Verdana" panose="020B0604030504040204" pitchFamily="34" charset="0"/>
                <a:ea typeface="Verdana" panose="020B0604030504040204" pitchFamily="34" charset="0"/>
              </a:rPr>
              <a:t>shower timer</a:t>
            </a:r>
            <a:endParaRPr lang="tr-TR" b="1" dirty="0">
              <a:latin typeface="Verdana" panose="020B0604030504040204" pitchFamily="34" charset="0"/>
              <a:ea typeface="Verdana" panose="020B0604030504040204" pitchFamily="34" charset="0"/>
            </a:endParaRPr>
          </a:p>
        </p:txBody>
      </p:sp>
      <p:sp>
        <p:nvSpPr>
          <p:cNvPr id="18" name="Title 1"/>
          <p:cNvSpPr>
            <a:spLocks noGrp="1"/>
          </p:cNvSpPr>
          <p:nvPr>
            <p:ph type="title"/>
          </p:nvPr>
        </p:nvSpPr>
        <p:spPr>
          <a:xfrm>
            <a:off x="1365788" y="-54557"/>
            <a:ext cx="10130778" cy="1292049"/>
          </a:xfrm>
          <a:noFill/>
        </p:spPr>
        <p:txBody>
          <a:bodyPr>
            <a:normAutofit/>
          </a:bodyPr>
          <a:lstStyle/>
          <a:p>
            <a:r>
              <a:rPr lang="tr-TR" sz="4400" b="1" cap="none" dirty="0">
                <a:ln w="22225">
                  <a:solidFill>
                    <a:schemeClr val="accent2"/>
                  </a:solidFill>
                  <a:prstDash val="solid"/>
                </a:ln>
                <a:solidFill>
                  <a:schemeClr val="tx2">
                    <a:lumMod val="50000"/>
                  </a:schemeClr>
                </a:solidFill>
              </a:rPr>
              <a:t>p</a:t>
            </a:r>
            <a:r>
              <a:rPr lang="tr-TR" sz="4400" b="1" cap="none" dirty="0" smtClean="0">
                <a:ln w="22225">
                  <a:solidFill>
                    <a:schemeClr val="accent2"/>
                  </a:solidFill>
                  <a:prstDash val="solid"/>
                </a:ln>
                <a:solidFill>
                  <a:schemeClr val="tx2">
                    <a:lumMod val="50000"/>
                  </a:schemeClr>
                </a:solidFill>
              </a:rPr>
              <a:t>re-design of handy water bags</a:t>
            </a:r>
            <a:endParaRPr lang="tr-TR" sz="4400" b="1" cap="none" dirty="0">
              <a:ln w="22225">
                <a:solidFill>
                  <a:schemeClr val="accent2"/>
                </a:solidFill>
                <a:prstDash val="solid"/>
              </a:ln>
              <a:solidFill>
                <a:schemeClr val="tx2">
                  <a:lumMod val="50000"/>
                </a:schemeClr>
              </a:solidFill>
            </a:endParaRPr>
          </a:p>
        </p:txBody>
      </p:sp>
      <p:sp>
        <p:nvSpPr>
          <p:cNvPr id="21" name="TextBox 20"/>
          <p:cNvSpPr txBox="1"/>
          <p:nvPr/>
        </p:nvSpPr>
        <p:spPr>
          <a:xfrm>
            <a:off x="8641160" y="3016695"/>
            <a:ext cx="1814513" cy="646331"/>
          </a:xfrm>
          <a:prstGeom prst="rect">
            <a:avLst/>
          </a:prstGeom>
          <a:noFill/>
        </p:spPr>
        <p:txBody>
          <a:bodyPr wrap="square" rtlCol="0">
            <a:spAutoFit/>
          </a:bodyPr>
          <a:lstStyle/>
          <a:p>
            <a:r>
              <a:rPr lang="tr-TR" b="1" dirty="0" smtClean="0">
                <a:latin typeface="Verdana" panose="020B0604030504040204" pitchFamily="34" charset="0"/>
                <a:ea typeface="Verdana" panose="020B0604030504040204" pitchFamily="34" charset="0"/>
              </a:rPr>
              <a:t>transparent white color</a:t>
            </a:r>
            <a:endParaRPr lang="tr-TR" b="1" dirty="0">
              <a:latin typeface="Verdana" panose="020B0604030504040204" pitchFamily="34" charset="0"/>
              <a:ea typeface="Verdana" panose="020B0604030504040204" pitchFamily="34" charset="0"/>
            </a:endParaRPr>
          </a:p>
        </p:txBody>
      </p:sp>
      <p:cxnSp>
        <p:nvCxnSpPr>
          <p:cNvPr id="23" name="Straight Arrow Connector 22"/>
          <p:cNvCxnSpPr/>
          <p:nvPr/>
        </p:nvCxnSpPr>
        <p:spPr>
          <a:xfrm>
            <a:off x="7529711" y="3262601"/>
            <a:ext cx="111144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56848" y="2557228"/>
            <a:ext cx="0" cy="132873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80865" y="3967975"/>
            <a:ext cx="1046559" cy="369332"/>
          </a:xfrm>
          <a:prstGeom prst="rect">
            <a:avLst/>
          </a:prstGeom>
          <a:noFill/>
        </p:spPr>
        <p:txBody>
          <a:bodyPr wrap="square" rtlCol="0">
            <a:spAutoFit/>
          </a:bodyPr>
          <a:lstStyle/>
          <a:p>
            <a:r>
              <a:rPr lang="tr-TR" dirty="0" smtClean="0"/>
              <a:t>400 </a:t>
            </a:r>
            <a:r>
              <a:rPr lang="tr-TR" dirty="0"/>
              <a:t>m</a:t>
            </a:r>
            <a:r>
              <a:rPr lang="tr-TR" dirty="0" smtClean="0"/>
              <a:t>m</a:t>
            </a:r>
            <a:endParaRPr lang="tr-TR" dirty="0"/>
          </a:p>
        </p:txBody>
      </p:sp>
      <p:cxnSp>
        <p:nvCxnSpPr>
          <p:cNvPr id="22" name="Straight Connector 21"/>
          <p:cNvCxnSpPr/>
          <p:nvPr/>
        </p:nvCxnSpPr>
        <p:spPr>
          <a:xfrm>
            <a:off x="7950796" y="4408165"/>
            <a:ext cx="0" cy="132873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39758" y="2581050"/>
            <a:ext cx="1124673" cy="369332"/>
          </a:xfrm>
          <a:prstGeom prst="rect">
            <a:avLst/>
          </a:prstGeom>
          <a:noFill/>
        </p:spPr>
        <p:txBody>
          <a:bodyPr wrap="square" rtlCol="0">
            <a:spAutoFit/>
          </a:bodyPr>
          <a:lstStyle/>
          <a:p>
            <a:r>
              <a:rPr lang="tr-TR" dirty="0" smtClean="0"/>
              <a:t>150 mm</a:t>
            </a:r>
            <a:endParaRPr lang="tr-TR" dirty="0"/>
          </a:p>
        </p:txBody>
      </p:sp>
      <p:sp>
        <p:nvSpPr>
          <p:cNvPr id="25" name="TextBox 24"/>
          <p:cNvSpPr txBox="1"/>
          <p:nvPr/>
        </p:nvSpPr>
        <p:spPr>
          <a:xfrm>
            <a:off x="7073499" y="2667596"/>
            <a:ext cx="1087540" cy="369332"/>
          </a:xfrm>
          <a:prstGeom prst="rect">
            <a:avLst/>
          </a:prstGeom>
          <a:noFill/>
        </p:spPr>
        <p:txBody>
          <a:bodyPr wrap="square" rtlCol="0">
            <a:spAutoFit/>
          </a:bodyPr>
          <a:lstStyle/>
          <a:p>
            <a:r>
              <a:rPr lang="tr-TR" dirty="0" smtClean="0"/>
              <a:t>100 </a:t>
            </a:r>
            <a:r>
              <a:rPr lang="tr-TR" dirty="0"/>
              <a:t>m</a:t>
            </a:r>
            <a:r>
              <a:rPr lang="tr-TR" dirty="0" smtClean="0"/>
              <a:t>m</a:t>
            </a:r>
            <a:endParaRPr lang="tr-TR" dirty="0"/>
          </a:p>
        </p:txBody>
      </p:sp>
      <p:sp>
        <p:nvSpPr>
          <p:cNvPr id="26" name="TextBox 25"/>
          <p:cNvSpPr txBox="1"/>
          <p:nvPr/>
        </p:nvSpPr>
        <p:spPr>
          <a:xfrm>
            <a:off x="5949752" y="3288219"/>
            <a:ext cx="1114624" cy="369332"/>
          </a:xfrm>
          <a:prstGeom prst="rect">
            <a:avLst/>
          </a:prstGeom>
          <a:noFill/>
        </p:spPr>
        <p:txBody>
          <a:bodyPr wrap="square" rtlCol="0">
            <a:spAutoFit/>
          </a:bodyPr>
          <a:lstStyle/>
          <a:p>
            <a:r>
              <a:rPr lang="tr-TR" dirty="0" smtClean="0"/>
              <a:t>150 </a:t>
            </a:r>
            <a:r>
              <a:rPr lang="tr-TR" dirty="0"/>
              <a:t>m</a:t>
            </a:r>
            <a:r>
              <a:rPr lang="tr-TR" dirty="0" smtClean="0"/>
              <a:t>m</a:t>
            </a:r>
            <a:endParaRPr lang="tr-TR" dirty="0"/>
          </a:p>
        </p:txBody>
      </p:sp>
      <p:sp>
        <p:nvSpPr>
          <p:cNvPr id="27" name="TextBox 26"/>
          <p:cNvSpPr txBox="1"/>
          <p:nvPr/>
        </p:nvSpPr>
        <p:spPr>
          <a:xfrm>
            <a:off x="5951635" y="2092478"/>
            <a:ext cx="1048654" cy="369332"/>
          </a:xfrm>
          <a:prstGeom prst="rect">
            <a:avLst/>
          </a:prstGeom>
          <a:noFill/>
        </p:spPr>
        <p:txBody>
          <a:bodyPr wrap="square" rtlCol="0">
            <a:spAutoFit/>
          </a:bodyPr>
          <a:lstStyle/>
          <a:p>
            <a:r>
              <a:rPr lang="tr-TR" dirty="0" smtClean="0"/>
              <a:t>400 </a:t>
            </a:r>
            <a:r>
              <a:rPr lang="tr-TR" dirty="0"/>
              <a:t>m</a:t>
            </a:r>
            <a:r>
              <a:rPr lang="tr-TR" dirty="0" smtClean="0"/>
              <a:t>m</a:t>
            </a:r>
            <a:endParaRPr lang="tr-TR" dirty="0"/>
          </a:p>
        </p:txBody>
      </p:sp>
      <p:sp>
        <p:nvSpPr>
          <p:cNvPr id="28" name="TextBox 27"/>
          <p:cNvSpPr txBox="1"/>
          <p:nvPr/>
        </p:nvSpPr>
        <p:spPr>
          <a:xfrm>
            <a:off x="5975878" y="5722651"/>
            <a:ext cx="964333" cy="369332"/>
          </a:xfrm>
          <a:prstGeom prst="rect">
            <a:avLst/>
          </a:prstGeom>
          <a:noFill/>
        </p:spPr>
        <p:txBody>
          <a:bodyPr wrap="square" rtlCol="0">
            <a:spAutoFit/>
          </a:bodyPr>
          <a:lstStyle/>
          <a:p>
            <a:r>
              <a:rPr lang="tr-TR" dirty="0" smtClean="0"/>
              <a:t>300 </a:t>
            </a:r>
            <a:r>
              <a:rPr lang="tr-TR" dirty="0"/>
              <a:t>m</a:t>
            </a:r>
            <a:r>
              <a:rPr lang="tr-TR" dirty="0" smtClean="0"/>
              <a:t>m</a:t>
            </a:r>
            <a:endParaRPr lang="tr-TR" dirty="0"/>
          </a:p>
        </p:txBody>
      </p:sp>
      <p:sp>
        <p:nvSpPr>
          <p:cNvPr id="29" name="TextBox 28"/>
          <p:cNvSpPr txBox="1"/>
          <p:nvPr/>
        </p:nvSpPr>
        <p:spPr>
          <a:xfrm>
            <a:off x="7090502" y="4724216"/>
            <a:ext cx="1048616" cy="369332"/>
          </a:xfrm>
          <a:prstGeom prst="rect">
            <a:avLst/>
          </a:prstGeom>
          <a:noFill/>
        </p:spPr>
        <p:txBody>
          <a:bodyPr wrap="square" rtlCol="0">
            <a:spAutoFit/>
          </a:bodyPr>
          <a:lstStyle/>
          <a:p>
            <a:r>
              <a:rPr lang="tr-TR" dirty="0" smtClean="0"/>
              <a:t>200 </a:t>
            </a:r>
            <a:r>
              <a:rPr lang="tr-TR" dirty="0"/>
              <a:t>m</a:t>
            </a:r>
            <a:r>
              <a:rPr lang="tr-TR" dirty="0" smtClean="0"/>
              <a:t>m</a:t>
            </a:r>
            <a:endParaRPr lang="tr-TR" dirty="0"/>
          </a:p>
        </p:txBody>
      </p:sp>
      <p:sp>
        <p:nvSpPr>
          <p:cNvPr id="30" name="TextBox 29"/>
          <p:cNvSpPr txBox="1"/>
          <p:nvPr/>
        </p:nvSpPr>
        <p:spPr>
          <a:xfrm>
            <a:off x="5990823" y="4064081"/>
            <a:ext cx="1000600" cy="369332"/>
          </a:xfrm>
          <a:prstGeom prst="rect">
            <a:avLst/>
          </a:prstGeom>
          <a:noFill/>
        </p:spPr>
        <p:txBody>
          <a:bodyPr wrap="square" rtlCol="0">
            <a:spAutoFit/>
          </a:bodyPr>
          <a:lstStyle/>
          <a:p>
            <a:r>
              <a:rPr lang="tr-TR" dirty="0" smtClean="0"/>
              <a:t>170 mm</a:t>
            </a:r>
            <a:endParaRPr lang="tr-TR" dirty="0"/>
          </a:p>
        </p:txBody>
      </p:sp>
      <p:cxnSp>
        <p:nvCxnSpPr>
          <p:cNvPr id="31" name="Straight Connector 30"/>
          <p:cNvCxnSpPr/>
          <p:nvPr/>
        </p:nvCxnSpPr>
        <p:spPr>
          <a:xfrm>
            <a:off x="7338386" y="4203744"/>
            <a:ext cx="0" cy="518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38386" y="5106651"/>
            <a:ext cx="0" cy="674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51172" y="5935893"/>
            <a:ext cx="778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97339" y="5909136"/>
            <a:ext cx="778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29550" y="2277144"/>
            <a:ext cx="1099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30731" y="2249238"/>
            <a:ext cx="1099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1531" y="2765716"/>
            <a:ext cx="202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11166" y="2765716"/>
            <a:ext cx="246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752771" y="2852262"/>
            <a:ext cx="69504" cy="8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76503" y="2861782"/>
            <a:ext cx="69504" cy="8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665444" y="3472885"/>
            <a:ext cx="2223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860222" y="3472885"/>
            <a:ext cx="201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17828" y="4253927"/>
            <a:ext cx="2223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17722" y="4253955"/>
            <a:ext cx="2223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070947" y="4196246"/>
            <a:ext cx="1557817" cy="40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353602" y="3967975"/>
            <a:ext cx="1814513" cy="646331"/>
          </a:xfrm>
          <a:prstGeom prst="rect">
            <a:avLst/>
          </a:prstGeom>
          <a:noFill/>
        </p:spPr>
        <p:txBody>
          <a:bodyPr wrap="square" rtlCol="0">
            <a:spAutoFit/>
          </a:bodyPr>
          <a:lstStyle/>
          <a:p>
            <a:r>
              <a:rPr lang="tr-TR" b="1" dirty="0" smtClean="0">
                <a:latin typeface="Verdana" panose="020B0604030504040204" pitchFamily="34" charset="0"/>
                <a:ea typeface="Verdana" panose="020B0604030504040204" pitchFamily="34" charset="0"/>
              </a:rPr>
              <a:t>optimal </a:t>
            </a:r>
            <a:r>
              <a:rPr lang="tr-TR" b="1" dirty="0" smtClean="0">
                <a:latin typeface="Verdana" panose="020B0604030504040204" pitchFamily="34" charset="0"/>
                <a:ea typeface="Verdana" panose="020B0604030504040204" pitchFamily="34" charset="0"/>
              </a:rPr>
              <a:t>filling level</a:t>
            </a:r>
            <a:endParaRPr lang="tr-TR" b="1" dirty="0">
              <a:latin typeface="Verdana" panose="020B0604030504040204" pitchFamily="34" charset="0"/>
              <a:ea typeface="Verdana" panose="020B0604030504040204" pitchFamily="34" charset="0"/>
            </a:endParaRPr>
          </a:p>
        </p:txBody>
      </p:sp>
      <p:sp>
        <p:nvSpPr>
          <p:cNvPr id="44" name="TextBox 43"/>
          <p:cNvSpPr txBox="1"/>
          <p:nvPr/>
        </p:nvSpPr>
        <p:spPr>
          <a:xfrm>
            <a:off x="8694900" y="5025107"/>
            <a:ext cx="1814513" cy="646331"/>
          </a:xfrm>
          <a:prstGeom prst="rect">
            <a:avLst/>
          </a:prstGeom>
          <a:noFill/>
        </p:spPr>
        <p:txBody>
          <a:bodyPr wrap="square" rtlCol="0">
            <a:spAutoFit/>
          </a:bodyPr>
          <a:lstStyle/>
          <a:p>
            <a:r>
              <a:rPr lang="tr-TR" b="1" dirty="0" smtClean="0">
                <a:latin typeface="Verdana" panose="020B0604030504040204" pitchFamily="34" charset="0"/>
                <a:ea typeface="Verdana" panose="020B0604030504040204" pitchFamily="34" charset="0"/>
              </a:rPr>
              <a:t>transparent blue color</a:t>
            </a:r>
            <a:endParaRPr lang="tr-TR" b="1" dirty="0">
              <a:latin typeface="Verdana" panose="020B0604030504040204" pitchFamily="34" charset="0"/>
              <a:ea typeface="Verdana" panose="020B0604030504040204" pitchFamily="34" charset="0"/>
            </a:endParaRPr>
          </a:p>
        </p:txBody>
      </p:sp>
      <p:cxnSp>
        <p:nvCxnSpPr>
          <p:cNvPr id="46" name="Straight Arrow Connector 45"/>
          <p:cNvCxnSpPr/>
          <p:nvPr/>
        </p:nvCxnSpPr>
        <p:spPr>
          <a:xfrm>
            <a:off x="7460919" y="5282492"/>
            <a:ext cx="111144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474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21299" y="951022"/>
            <a:ext cx="4371975" cy="3520389"/>
          </a:xfrm>
          <a:prstGeom prst="rect">
            <a:avLst/>
          </a:prstGeom>
          <a:noFill/>
        </p:spPr>
        <p:txBody>
          <a:bodyPr wrap="square" rtlCol="0">
            <a:spAutoFit/>
          </a:bodyPr>
          <a:lstStyle/>
          <a:p>
            <a:pPr algn="just"/>
            <a:r>
              <a:rPr lang="tr-TR" sz="22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Similar products may have been designed in the world </a:t>
            </a:r>
            <a:r>
              <a:rPr lang="tr-TR" sz="2200" dirty="0" smtClean="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before ----</a:t>
            </a:r>
          </a:p>
          <a:p>
            <a:pPr algn="just"/>
            <a:r>
              <a:rPr lang="tr-TR" sz="2200" dirty="0" smtClean="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 </a:t>
            </a:r>
            <a:endParaRPr lang="tr-TR" sz="22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endParaRPr>
          </a:p>
          <a:p>
            <a:pPr algn="just"/>
            <a:r>
              <a:rPr lang="tr-TR" sz="2200" dirty="0" smtClean="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---but </a:t>
            </a:r>
            <a:r>
              <a:rPr lang="tr-TR" sz="22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design and sale of these bags in Turkey, will provide easier access to this product for the people in the </a:t>
            </a:r>
            <a:r>
              <a:rPr lang="tr-TR" sz="2200" dirty="0" smtClean="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nearby region</a:t>
            </a:r>
            <a:r>
              <a:rPr lang="tr-TR" sz="22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a:t>
            </a:r>
          </a:p>
          <a:p>
            <a:pPr algn="just"/>
            <a:endParaRPr lang="tr-TR" dirty="0"/>
          </a:p>
        </p:txBody>
      </p:sp>
      <p:sp>
        <p:nvSpPr>
          <p:cNvPr id="6" name="TextBox 5"/>
          <p:cNvSpPr txBox="1"/>
          <p:nvPr/>
        </p:nvSpPr>
        <p:spPr>
          <a:xfrm>
            <a:off x="2021299" y="5442962"/>
            <a:ext cx="3814979" cy="1015663"/>
          </a:xfrm>
          <a:prstGeom prst="rect">
            <a:avLst/>
          </a:prstGeom>
          <a:noFill/>
        </p:spPr>
        <p:txBody>
          <a:bodyPr wrap="square" rtlCol="0">
            <a:spAutoFit/>
          </a:bodyPr>
          <a:lstStyle/>
          <a:p>
            <a:pPr algn="just"/>
            <a:r>
              <a:rPr lang="tr-TR" sz="2000" dirty="0">
                <a:solidFill>
                  <a:schemeClr val="accent1">
                    <a:lumMod val="75000"/>
                  </a:schemeClr>
                </a:solidFill>
                <a:latin typeface="Arial Rounded MT Bold" panose="020F0704030504030204" pitchFamily="34" charset="0"/>
              </a:rPr>
              <a:t>An app can also be created to determine the amount of saved water</a:t>
            </a:r>
            <a:r>
              <a:rPr lang="tr-TR" sz="2000" dirty="0" smtClean="0">
                <a:solidFill>
                  <a:schemeClr val="accent1">
                    <a:lumMod val="75000"/>
                  </a:schemeClr>
                </a:solidFill>
                <a:latin typeface="Arial Rounded MT Bold" panose="020F0704030504030204" pitchFamily="34" charset="0"/>
              </a:rPr>
              <a:t>.</a:t>
            </a:r>
            <a:endParaRPr lang="tr-TR" sz="2000" dirty="0">
              <a:solidFill>
                <a:schemeClr val="accent1">
                  <a:lumMod val="75000"/>
                </a:schemeClr>
              </a:solidFill>
              <a:latin typeface="Arial Rounded MT Bold" panose="020F0704030504030204" pitchFamily="34" charset="0"/>
            </a:endParaRPr>
          </a:p>
        </p:txBody>
      </p:sp>
      <p:pic>
        <p:nvPicPr>
          <p:cNvPr id="2" name="Picture 1"/>
          <p:cNvPicPr>
            <a:picLocks noChangeAspect="1"/>
          </p:cNvPicPr>
          <p:nvPr/>
        </p:nvPicPr>
        <p:blipFill>
          <a:blip r:embed="rId2"/>
          <a:stretch>
            <a:fillRect/>
          </a:stretch>
        </p:blipFill>
        <p:spPr>
          <a:xfrm>
            <a:off x="6924086" y="681738"/>
            <a:ext cx="4124955" cy="4058956"/>
          </a:xfrm>
          <a:prstGeom prst="rect">
            <a:avLst/>
          </a:prstGeom>
        </p:spPr>
      </p:pic>
    </p:spTree>
    <p:extLst>
      <p:ext uri="{BB962C8B-B14F-4D97-AF65-F5344CB8AC3E}">
        <p14:creationId xmlns:p14="http://schemas.microsoft.com/office/powerpoint/2010/main" val="1389510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32511518"/>
              </p:ext>
            </p:extLst>
          </p:nvPr>
        </p:nvGraphicFramePr>
        <p:xfrm>
          <a:off x="428725" y="1954491"/>
          <a:ext cx="11068509" cy="600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055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436</TotalTime>
  <Words>384</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Comic Sans MS</vt:lpstr>
      <vt:lpstr>Tw Cen MT</vt:lpstr>
      <vt:lpstr>Verdana</vt:lpstr>
      <vt:lpstr>Droplet</vt:lpstr>
      <vt:lpstr>HANDY WATER BAGS </vt:lpstr>
      <vt:lpstr>PowerPoint Presentation</vt:lpstr>
      <vt:lpstr>PowerPoint Presentation</vt:lpstr>
      <vt:lpstr>PowerPoint Presentation</vt:lpstr>
      <vt:lpstr>PowerPoint Presentation</vt:lpstr>
      <vt:lpstr>PowerPoint Presentation</vt:lpstr>
      <vt:lpstr>pre-design of handy water bags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HANDY WATER BAGS</dc:title>
  <dc:creator>Arzu Ertugrul</dc:creator>
  <cp:lastModifiedBy>Arzu Ertugrul</cp:lastModifiedBy>
  <cp:revision>31</cp:revision>
  <dcterms:created xsi:type="dcterms:W3CDTF">2021-02-20T11:00:45Z</dcterms:created>
  <dcterms:modified xsi:type="dcterms:W3CDTF">2021-02-21T11:49:57Z</dcterms:modified>
</cp:coreProperties>
</file>